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25"/>
  </p:notesMasterIdLst>
  <p:sldIdLst>
    <p:sldId id="256" r:id="rId2"/>
    <p:sldId id="257" r:id="rId3"/>
    <p:sldId id="265" r:id="rId4"/>
    <p:sldId id="262" r:id="rId5"/>
    <p:sldId id="341" r:id="rId6"/>
    <p:sldId id="342" r:id="rId7"/>
    <p:sldId id="343" r:id="rId8"/>
    <p:sldId id="344" r:id="rId9"/>
    <p:sldId id="260" r:id="rId10"/>
    <p:sldId id="345" r:id="rId11"/>
    <p:sldId id="346" r:id="rId12"/>
    <p:sldId id="347" r:id="rId13"/>
    <p:sldId id="348" r:id="rId14"/>
    <p:sldId id="349" r:id="rId15"/>
    <p:sldId id="350" r:id="rId16"/>
    <p:sldId id="261" r:id="rId17"/>
    <p:sldId id="258" r:id="rId18"/>
    <p:sldId id="267" r:id="rId19"/>
    <p:sldId id="269" r:id="rId20"/>
    <p:sldId id="268" r:id="rId21"/>
    <p:sldId id="274" r:id="rId22"/>
    <p:sldId id="284" r:id="rId23"/>
    <p:sldId id="286" r:id="rId24"/>
  </p:sldIdLst>
  <p:sldSz cx="9144000" cy="5143500" type="screen16x9"/>
  <p:notesSz cx="6858000" cy="9144000"/>
  <p:embeddedFontLst>
    <p:embeddedFont>
      <p:font typeface="Asap" panose="020B0604020202020204" charset="0"/>
      <p:regular r:id="rId26"/>
      <p:bold r:id="rId27"/>
      <p:italic r:id="rId28"/>
      <p:boldItalic r:id="rId29"/>
    </p:embeddedFont>
    <p:embeddedFont>
      <p:font typeface="Fredoka One" panose="02000000000000000000" pitchFamily="2" charset="0"/>
      <p:regular r:id="rId30"/>
    </p:embeddedFont>
    <p:embeddedFont>
      <p:font typeface="Montserrat Black" pitchFamily="2" charset="0"/>
      <p:bold r:id="rId31"/>
      <p:boldItalic r:id="rId32"/>
    </p:embeddedFont>
    <p:embeddedFont>
      <p:font typeface="Montserrat Medium" pitchFamily="2" charset="0"/>
      <p:regular r:id="rId33"/>
      <p:italic r:id="rId34"/>
    </p:embeddedFont>
    <p:embeddedFont>
      <p:font typeface="Roboto Condensed Light" panose="02000000000000000000" pitchFamily="2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4B323"/>
    <a:srgbClr val="6EA5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29782EB-4618-4CC8-B6B6-0755D2634827}">
  <a:tblStyle styleId="{229782EB-4618-4CC8-B6B6-0755D26348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13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105cb7e4c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105cb7e4c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>
          <a:extLst>
            <a:ext uri="{FF2B5EF4-FFF2-40B4-BE49-F238E27FC236}">
              <a16:creationId xmlns:a16="http://schemas.microsoft.com/office/drawing/2014/main" id="{BC795A73-2155-0179-A703-31A972E6B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99f2f57a71_0_184:notes">
            <a:extLst>
              <a:ext uri="{FF2B5EF4-FFF2-40B4-BE49-F238E27FC236}">
                <a16:creationId xmlns:a16="http://schemas.microsoft.com/office/drawing/2014/main" id="{01D0D241-10F7-8CFD-4778-8CE6359595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99f2f57a71_0_184:notes">
            <a:extLst>
              <a:ext uri="{FF2B5EF4-FFF2-40B4-BE49-F238E27FC236}">
                <a16:creationId xmlns:a16="http://schemas.microsoft.com/office/drawing/2014/main" id="{447D0E3A-7362-B1FC-ABBE-1AB95660DB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4723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>
          <a:extLst>
            <a:ext uri="{FF2B5EF4-FFF2-40B4-BE49-F238E27FC236}">
              <a16:creationId xmlns:a16="http://schemas.microsoft.com/office/drawing/2014/main" id="{D8F29B11-64CF-99C1-FC8E-1844D1219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99f2f57a71_0_184:notes">
            <a:extLst>
              <a:ext uri="{FF2B5EF4-FFF2-40B4-BE49-F238E27FC236}">
                <a16:creationId xmlns:a16="http://schemas.microsoft.com/office/drawing/2014/main" id="{B9E83255-F4DD-AB5A-6DF5-5BCCA25F85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99f2f57a71_0_184:notes">
            <a:extLst>
              <a:ext uri="{FF2B5EF4-FFF2-40B4-BE49-F238E27FC236}">
                <a16:creationId xmlns:a16="http://schemas.microsoft.com/office/drawing/2014/main" id="{3A63A825-0521-2B3B-BA23-5A407F70C4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694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>
          <a:extLst>
            <a:ext uri="{FF2B5EF4-FFF2-40B4-BE49-F238E27FC236}">
              <a16:creationId xmlns:a16="http://schemas.microsoft.com/office/drawing/2014/main" id="{B096F105-B9E4-D8EC-EF67-AC9C88B8C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99f2f57a71_0_184:notes">
            <a:extLst>
              <a:ext uri="{FF2B5EF4-FFF2-40B4-BE49-F238E27FC236}">
                <a16:creationId xmlns:a16="http://schemas.microsoft.com/office/drawing/2014/main" id="{D4E690A7-7A1D-B248-9DB3-AE1C4C054D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99f2f57a71_0_184:notes">
            <a:extLst>
              <a:ext uri="{FF2B5EF4-FFF2-40B4-BE49-F238E27FC236}">
                <a16:creationId xmlns:a16="http://schemas.microsoft.com/office/drawing/2014/main" id="{03312770-3E97-FB03-6621-53FA27991F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2672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>
          <a:extLst>
            <a:ext uri="{FF2B5EF4-FFF2-40B4-BE49-F238E27FC236}">
              <a16:creationId xmlns:a16="http://schemas.microsoft.com/office/drawing/2014/main" id="{1F651086-41BE-60AD-9E24-E869DBFC2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99f2f57a71_0_184:notes">
            <a:extLst>
              <a:ext uri="{FF2B5EF4-FFF2-40B4-BE49-F238E27FC236}">
                <a16:creationId xmlns:a16="http://schemas.microsoft.com/office/drawing/2014/main" id="{52705B0C-52F7-C319-C014-26C00ED4C2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99f2f57a71_0_184:notes">
            <a:extLst>
              <a:ext uri="{FF2B5EF4-FFF2-40B4-BE49-F238E27FC236}">
                <a16:creationId xmlns:a16="http://schemas.microsoft.com/office/drawing/2014/main" id="{5F8D69F2-59CD-CE9C-CFBE-2FA5492903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3329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>
          <a:extLst>
            <a:ext uri="{FF2B5EF4-FFF2-40B4-BE49-F238E27FC236}">
              <a16:creationId xmlns:a16="http://schemas.microsoft.com/office/drawing/2014/main" id="{E3815459-1C4A-1905-4D05-BFEB80A91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99f2f57a71_0_184:notes">
            <a:extLst>
              <a:ext uri="{FF2B5EF4-FFF2-40B4-BE49-F238E27FC236}">
                <a16:creationId xmlns:a16="http://schemas.microsoft.com/office/drawing/2014/main" id="{DADC7495-D804-C864-A4AA-460FBC1460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99f2f57a71_0_184:notes">
            <a:extLst>
              <a:ext uri="{FF2B5EF4-FFF2-40B4-BE49-F238E27FC236}">
                <a16:creationId xmlns:a16="http://schemas.microsoft.com/office/drawing/2014/main" id="{FD4B6CD7-B474-0933-5E30-8502447E0E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16830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>
          <a:extLst>
            <a:ext uri="{FF2B5EF4-FFF2-40B4-BE49-F238E27FC236}">
              <a16:creationId xmlns:a16="http://schemas.microsoft.com/office/drawing/2014/main" id="{DA23427A-F80A-CD4C-715B-19B3956F3F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99f2f57a71_0_184:notes">
            <a:extLst>
              <a:ext uri="{FF2B5EF4-FFF2-40B4-BE49-F238E27FC236}">
                <a16:creationId xmlns:a16="http://schemas.microsoft.com/office/drawing/2014/main" id="{E9596265-56CF-435F-F4F6-56A0F738E3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99f2f57a71_0_184:notes">
            <a:extLst>
              <a:ext uri="{FF2B5EF4-FFF2-40B4-BE49-F238E27FC236}">
                <a16:creationId xmlns:a16="http://schemas.microsoft.com/office/drawing/2014/main" id="{6BE21C1C-86BC-3A51-FA18-5E8E9BC2B0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65901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105cb7e4c8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105cb7e4c86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5" name="Google Shape;1375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g1062cc69e5f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Google Shape;1561;g1062cc69e5f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1402994b4fd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1402994b4fd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gbd6c00e730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4" name="Google Shape;1794;gbd6c00e730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5" name="Google Shape;2455;g13708a478eb_0_3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6" name="Google Shape;2456;g13708a478eb_0_3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g1402994b4fd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8" name="Google Shape;2508;g1402994b4fd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10311fe1dea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10311fe1dea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">
          <a:extLst>
            <a:ext uri="{FF2B5EF4-FFF2-40B4-BE49-F238E27FC236}">
              <a16:creationId xmlns:a16="http://schemas.microsoft.com/office/drawing/2014/main" id="{330ED1BA-51CE-EC3E-BE16-2DB1EA8AC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99f2f57a71_0_115:notes">
            <a:extLst>
              <a:ext uri="{FF2B5EF4-FFF2-40B4-BE49-F238E27FC236}">
                <a16:creationId xmlns:a16="http://schemas.microsoft.com/office/drawing/2014/main" id="{2FD46E3B-458F-7009-730C-C897EF00FF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99f2f57a71_0_115:notes">
            <a:extLst>
              <a:ext uri="{FF2B5EF4-FFF2-40B4-BE49-F238E27FC236}">
                <a16:creationId xmlns:a16="http://schemas.microsoft.com/office/drawing/2014/main" id="{09ACAACA-F7DD-B3C8-E659-49049BD9E8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7541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">
          <a:extLst>
            <a:ext uri="{FF2B5EF4-FFF2-40B4-BE49-F238E27FC236}">
              <a16:creationId xmlns:a16="http://schemas.microsoft.com/office/drawing/2014/main" id="{A52ECA44-3B0A-FB27-AECB-283C5DAF8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99f2f57a71_0_115:notes">
            <a:extLst>
              <a:ext uri="{FF2B5EF4-FFF2-40B4-BE49-F238E27FC236}">
                <a16:creationId xmlns:a16="http://schemas.microsoft.com/office/drawing/2014/main" id="{D5F5A353-DA96-17DA-A492-0D2BBDB5AF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99f2f57a71_0_115:notes">
            <a:extLst>
              <a:ext uri="{FF2B5EF4-FFF2-40B4-BE49-F238E27FC236}">
                <a16:creationId xmlns:a16="http://schemas.microsoft.com/office/drawing/2014/main" id="{46397DA0-5328-BF89-C94E-6DA46AC9B3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88409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">
          <a:extLst>
            <a:ext uri="{FF2B5EF4-FFF2-40B4-BE49-F238E27FC236}">
              <a16:creationId xmlns:a16="http://schemas.microsoft.com/office/drawing/2014/main" id="{0B4BD614-4A65-2FDF-F211-D299C4693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99f2f57a71_0_115:notes">
            <a:extLst>
              <a:ext uri="{FF2B5EF4-FFF2-40B4-BE49-F238E27FC236}">
                <a16:creationId xmlns:a16="http://schemas.microsoft.com/office/drawing/2014/main" id="{C9B3218D-AD4F-7063-8829-698ADD36DB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99f2f57a71_0_115:notes">
            <a:extLst>
              <a:ext uri="{FF2B5EF4-FFF2-40B4-BE49-F238E27FC236}">
                <a16:creationId xmlns:a16="http://schemas.microsoft.com/office/drawing/2014/main" id="{AB1D73E3-23A6-9C3C-0365-596C79C12E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350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">
          <a:extLst>
            <a:ext uri="{FF2B5EF4-FFF2-40B4-BE49-F238E27FC236}">
              <a16:creationId xmlns:a16="http://schemas.microsoft.com/office/drawing/2014/main" id="{0BCB6A24-0ECB-6138-A456-F9F6E66F8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99f2f57a71_0_115:notes">
            <a:extLst>
              <a:ext uri="{FF2B5EF4-FFF2-40B4-BE49-F238E27FC236}">
                <a16:creationId xmlns:a16="http://schemas.microsoft.com/office/drawing/2014/main" id="{8EA5F5F8-C56A-B72B-DDD0-E72E4AB8EE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99f2f57a71_0_115:notes">
            <a:extLst>
              <a:ext uri="{FF2B5EF4-FFF2-40B4-BE49-F238E27FC236}">
                <a16:creationId xmlns:a16="http://schemas.microsoft.com/office/drawing/2014/main" id="{728C93BC-6BE2-4B3A-BE42-8DC0FB50D3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6499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00" y="816650"/>
            <a:ext cx="4557000" cy="25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 b="1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5500" y="3199075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sap"/>
                <a:ea typeface="Asap"/>
                <a:cs typeface="Asap"/>
                <a:sym typeface="Asap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4181625"/>
            <a:ext cx="9144000" cy="96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476525" y="20410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574810" y="1464286"/>
            <a:ext cx="254185" cy="144132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81185" y="2499686"/>
            <a:ext cx="254185" cy="144132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-494025" y="297975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0" y="41232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-494025" y="3717498"/>
            <a:ext cx="1835411" cy="493747"/>
          </a:xfrm>
          <a:custGeom>
            <a:avLst/>
            <a:gdLst/>
            <a:ahLst/>
            <a:cxnLst/>
            <a:rect l="l" t="t" r="r" b="b"/>
            <a:pathLst>
              <a:path w="98904" h="23417" extrusionOk="0">
                <a:moveTo>
                  <a:pt x="0" y="22331"/>
                </a:moveTo>
                <a:cubicBezTo>
                  <a:pt x="0" y="22331"/>
                  <a:pt x="1" y="22331"/>
                  <a:pt x="1" y="22331"/>
                </a:cubicBezTo>
                <a:lnTo>
                  <a:pt x="1" y="22331"/>
                </a:lnTo>
                <a:cubicBezTo>
                  <a:pt x="1" y="22331"/>
                  <a:pt x="0" y="22331"/>
                  <a:pt x="0" y="22331"/>
                </a:cubicBezTo>
                <a:close/>
                <a:moveTo>
                  <a:pt x="50153" y="1"/>
                </a:moveTo>
                <a:cubicBezTo>
                  <a:pt x="48093" y="1"/>
                  <a:pt x="46026" y="442"/>
                  <a:pt x="44180" y="1307"/>
                </a:cubicBezTo>
                <a:cubicBezTo>
                  <a:pt x="42385" y="2142"/>
                  <a:pt x="41424" y="3582"/>
                  <a:pt x="39899" y="4647"/>
                </a:cubicBezTo>
                <a:cubicBezTo>
                  <a:pt x="38312" y="5753"/>
                  <a:pt x="37666" y="5023"/>
                  <a:pt x="35745" y="5586"/>
                </a:cubicBezTo>
                <a:cubicBezTo>
                  <a:pt x="34492" y="5962"/>
                  <a:pt x="33427" y="6986"/>
                  <a:pt x="33156" y="8258"/>
                </a:cubicBezTo>
                <a:cubicBezTo>
                  <a:pt x="31882" y="6886"/>
                  <a:pt x="29992" y="6194"/>
                  <a:pt x="28100" y="6194"/>
                </a:cubicBezTo>
                <a:cubicBezTo>
                  <a:pt x="27603" y="6194"/>
                  <a:pt x="27106" y="6242"/>
                  <a:pt x="26620" y="6338"/>
                </a:cubicBezTo>
                <a:cubicBezTo>
                  <a:pt x="24282" y="6797"/>
                  <a:pt x="22236" y="8238"/>
                  <a:pt x="20691" y="10034"/>
                </a:cubicBezTo>
                <a:cubicBezTo>
                  <a:pt x="18750" y="12289"/>
                  <a:pt x="19334" y="14313"/>
                  <a:pt x="18352" y="16652"/>
                </a:cubicBezTo>
                <a:cubicBezTo>
                  <a:pt x="17664" y="18260"/>
                  <a:pt x="16620" y="18302"/>
                  <a:pt x="14803" y="18887"/>
                </a:cubicBezTo>
                <a:cubicBezTo>
                  <a:pt x="10073" y="20415"/>
                  <a:pt x="5199" y="22331"/>
                  <a:pt x="162" y="22331"/>
                </a:cubicBezTo>
                <a:cubicBezTo>
                  <a:pt x="108" y="22331"/>
                  <a:pt x="55" y="22331"/>
                  <a:pt x="1" y="22331"/>
                </a:cubicBezTo>
                <a:lnTo>
                  <a:pt x="1" y="22331"/>
                </a:lnTo>
                <a:cubicBezTo>
                  <a:pt x="286" y="22333"/>
                  <a:pt x="98903" y="23416"/>
                  <a:pt x="98903" y="23416"/>
                </a:cubicBezTo>
                <a:cubicBezTo>
                  <a:pt x="90259" y="21537"/>
                  <a:pt x="81574" y="19074"/>
                  <a:pt x="72910" y="17612"/>
                </a:cubicBezTo>
                <a:cubicBezTo>
                  <a:pt x="74475" y="14564"/>
                  <a:pt x="73369" y="10388"/>
                  <a:pt x="70488" y="8509"/>
                </a:cubicBezTo>
                <a:cubicBezTo>
                  <a:pt x="69382" y="7787"/>
                  <a:pt x="68069" y="7442"/>
                  <a:pt x="66750" y="7442"/>
                </a:cubicBezTo>
                <a:cubicBezTo>
                  <a:pt x="64633" y="7442"/>
                  <a:pt x="62500" y="8332"/>
                  <a:pt x="61176" y="9992"/>
                </a:cubicBezTo>
                <a:cubicBezTo>
                  <a:pt x="60215" y="8280"/>
                  <a:pt x="60758" y="6610"/>
                  <a:pt x="59860" y="4856"/>
                </a:cubicBezTo>
                <a:cubicBezTo>
                  <a:pt x="58879" y="2913"/>
                  <a:pt x="56791" y="1494"/>
                  <a:pt x="54765" y="784"/>
                </a:cubicBezTo>
                <a:cubicBezTo>
                  <a:pt x="53299" y="259"/>
                  <a:pt x="51728" y="1"/>
                  <a:pt x="501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434100" y="3891373"/>
            <a:ext cx="646338" cy="290254"/>
          </a:xfrm>
          <a:custGeom>
            <a:avLst/>
            <a:gdLst/>
            <a:ahLst/>
            <a:cxnLst/>
            <a:rect l="l" t="t" r="r" b="b"/>
            <a:pathLst>
              <a:path w="98904" h="23417" extrusionOk="0">
                <a:moveTo>
                  <a:pt x="0" y="22331"/>
                </a:moveTo>
                <a:cubicBezTo>
                  <a:pt x="0" y="22331"/>
                  <a:pt x="1" y="22331"/>
                  <a:pt x="1" y="22331"/>
                </a:cubicBezTo>
                <a:lnTo>
                  <a:pt x="1" y="22331"/>
                </a:lnTo>
                <a:cubicBezTo>
                  <a:pt x="1" y="22331"/>
                  <a:pt x="0" y="22331"/>
                  <a:pt x="0" y="22331"/>
                </a:cubicBezTo>
                <a:close/>
                <a:moveTo>
                  <a:pt x="50153" y="1"/>
                </a:moveTo>
                <a:cubicBezTo>
                  <a:pt x="48093" y="1"/>
                  <a:pt x="46026" y="442"/>
                  <a:pt x="44180" y="1307"/>
                </a:cubicBezTo>
                <a:cubicBezTo>
                  <a:pt x="42385" y="2142"/>
                  <a:pt x="41424" y="3582"/>
                  <a:pt x="39899" y="4647"/>
                </a:cubicBezTo>
                <a:cubicBezTo>
                  <a:pt x="38312" y="5753"/>
                  <a:pt x="37666" y="5023"/>
                  <a:pt x="35745" y="5586"/>
                </a:cubicBezTo>
                <a:cubicBezTo>
                  <a:pt x="34492" y="5962"/>
                  <a:pt x="33427" y="6986"/>
                  <a:pt x="33156" y="8258"/>
                </a:cubicBezTo>
                <a:cubicBezTo>
                  <a:pt x="31882" y="6886"/>
                  <a:pt x="29992" y="6194"/>
                  <a:pt x="28100" y="6194"/>
                </a:cubicBezTo>
                <a:cubicBezTo>
                  <a:pt x="27603" y="6194"/>
                  <a:pt x="27106" y="6242"/>
                  <a:pt x="26620" y="6338"/>
                </a:cubicBezTo>
                <a:cubicBezTo>
                  <a:pt x="24282" y="6797"/>
                  <a:pt x="22236" y="8238"/>
                  <a:pt x="20691" y="10034"/>
                </a:cubicBezTo>
                <a:cubicBezTo>
                  <a:pt x="18750" y="12289"/>
                  <a:pt x="19334" y="14313"/>
                  <a:pt x="18352" y="16652"/>
                </a:cubicBezTo>
                <a:cubicBezTo>
                  <a:pt x="17664" y="18260"/>
                  <a:pt x="16620" y="18302"/>
                  <a:pt x="14803" y="18887"/>
                </a:cubicBezTo>
                <a:cubicBezTo>
                  <a:pt x="10073" y="20415"/>
                  <a:pt x="5199" y="22331"/>
                  <a:pt x="162" y="22331"/>
                </a:cubicBezTo>
                <a:cubicBezTo>
                  <a:pt x="108" y="22331"/>
                  <a:pt x="55" y="22331"/>
                  <a:pt x="1" y="22331"/>
                </a:cubicBezTo>
                <a:lnTo>
                  <a:pt x="1" y="22331"/>
                </a:lnTo>
                <a:cubicBezTo>
                  <a:pt x="286" y="22333"/>
                  <a:pt x="98903" y="23416"/>
                  <a:pt x="98903" y="23416"/>
                </a:cubicBezTo>
                <a:cubicBezTo>
                  <a:pt x="90259" y="21537"/>
                  <a:pt x="81574" y="19074"/>
                  <a:pt x="72910" y="17612"/>
                </a:cubicBezTo>
                <a:cubicBezTo>
                  <a:pt x="74475" y="14564"/>
                  <a:pt x="73369" y="10388"/>
                  <a:pt x="70488" y="8509"/>
                </a:cubicBezTo>
                <a:cubicBezTo>
                  <a:pt x="69382" y="7787"/>
                  <a:pt x="68069" y="7442"/>
                  <a:pt x="66750" y="7442"/>
                </a:cubicBezTo>
                <a:cubicBezTo>
                  <a:pt x="64633" y="7442"/>
                  <a:pt x="62500" y="8332"/>
                  <a:pt x="61176" y="9992"/>
                </a:cubicBezTo>
                <a:cubicBezTo>
                  <a:pt x="60215" y="8280"/>
                  <a:pt x="60758" y="6610"/>
                  <a:pt x="59860" y="4856"/>
                </a:cubicBezTo>
                <a:cubicBezTo>
                  <a:pt x="58879" y="2913"/>
                  <a:pt x="56791" y="1494"/>
                  <a:pt x="54765" y="784"/>
                </a:cubicBezTo>
                <a:cubicBezTo>
                  <a:pt x="53299" y="259"/>
                  <a:pt x="51728" y="1"/>
                  <a:pt x="501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5"/>
          <p:cNvSpPr txBox="1">
            <a:spLocks noGrp="1"/>
          </p:cNvSpPr>
          <p:nvPr>
            <p:ph type="title"/>
          </p:nvPr>
        </p:nvSpPr>
        <p:spPr>
          <a:xfrm>
            <a:off x="1735500" y="1014250"/>
            <a:ext cx="5673000" cy="19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25"/>
          <p:cNvSpPr txBox="1">
            <a:spLocks noGrp="1"/>
          </p:cNvSpPr>
          <p:nvPr>
            <p:ph type="subTitle" idx="1"/>
          </p:nvPr>
        </p:nvSpPr>
        <p:spPr>
          <a:xfrm>
            <a:off x="2158550" y="30773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25"/>
          <p:cNvSpPr/>
          <p:nvPr/>
        </p:nvSpPr>
        <p:spPr>
          <a:xfrm>
            <a:off x="0" y="4634985"/>
            <a:ext cx="9144000" cy="50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" name="Google Shape;456;p25"/>
          <p:cNvGrpSpPr/>
          <p:nvPr/>
        </p:nvGrpSpPr>
        <p:grpSpPr>
          <a:xfrm rot="-8100000">
            <a:off x="6053411" y="4853705"/>
            <a:ext cx="376198" cy="183666"/>
            <a:chOff x="107375" y="2848613"/>
            <a:chExt cx="729800" cy="356300"/>
          </a:xfrm>
        </p:grpSpPr>
        <p:sp>
          <p:nvSpPr>
            <p:cNvPr id="457" name="Google Shape;457;p25"/>
            <p:cNvSpPr/>
            <p:nvPr/>
          </p:nvSpPr>
          <p:spPr>
            <a:xfrm>
              <a:off x="107375" y="2848613"/>
              <a:ext cx="729800" cy="356300"/>
            </a:xfrm>
            <a:custGeom>
              <a:avLst/>
              <a:gdLst/>
              <a:ahLst/>
              <a:cxnLst/>
              <a:rect l="l" t="t" r="r" b="b"/>
              <a:pathLst>
                <a:path w="29192" h="14252" extrusionOk="0">
                  <a:moveTo>
                    <a:pt x="22650" y="1"/>
                  </a:moveTo>
                  <a:cubicBezTo>
                    <a:pt x="21451" y="1"/>
                    <a:pt x="20374" y="482"/>
                    <a:pt x="19779" y="1683"/>
                  </a:cubicBezTo>
                  <a:cubicBezTo>
                    <a:pt x="19282" y="2675"/>
                    <a:pt x="19230" y="3836"/>
                    <a:pt x="18760" y="4842"/>
                  </a:cubicBezTo>
                  <a:cubicBezTo>
                    <a:pt x="17938" y="6617"/>
                    <a:pt x="15940" y="7596"/>
                    <a:pt x="13996" y="7857"/>
                  </a:cubicBezTo>
                  <a:cubicBezTo>
                    <a:pt x="13461" y="7929"/>
                    <a:pt x="12923" y="7957"/>
                    <a:pt x="12382" y="7957"/>
                  </a:cubicBezTo>
                  <a:cubicBezTo>
                    <a:pt x="10973" y="7957"/>
                    <a:pt x="9549" y="7771"/>
                    <a:pt x="8134" y="7714"/>
                  </a:cubicBezTo>
                  <a:cubicBezTo>
                    <a:pt x="7890" y="7704"/>
                    <a:pt x="7644" y="7699"/>
                    <a:pt x="7397" y="7699"/>
                  </a:cubicBezTo>
                  <a:cubicBezTo>
                    <a:pt x="5666" y="7699"/>
                    <a:pt x="3900" y="7971"/>
                    <a:pt x="2494" y="8954"/>
                  </a:cubicBezTo>
                  <a:cubicBezTo>
                    <a:pt x="889" y="10090"/>
                    <a:pt x="1" y="12400"/>
                    <a:pt x="979" y="14085"/>
                  </a:cubicBezTo>
                  <a:cubicBezTo>
                    <a:pt x="1169" y="14201"/>
                    <a:pt x="1380" y="14252"/>
                    <a:pt x="1597" y="14252"/>
                  </a:cubicBezTo>
                  <a:cubicBezTo>
                    <a:pt x="2036" y="14252"/>
                    <a:pt x="2497" y="14043"/>
                    <a:pt x="2847" y="13745"/>
                  </a:cubicBezTo>
                  <a:cubicBezTo>
                    <a:pt x="3369" y="13314"/>
                    <a:pt x="3721" y="12714"/>
                    <a:pt x="4217" y="12244"/>
                  </a:cubicBezTo>
                  <a:cubicBezTo>
                    <a:pt x="5341" y="11165"/>
                    <a:pt x="6987" y="10879"/>
                    <a:pt x="8581" y="10879"/>
                  </a:cubicBezTo>
                  <a:cubicBezTo>
                    <a:pt x="8839" y="10879"/>
                    <a:pt x="9095" y="10887"/>
                    <a:pt x="9348" y="10899"/>
                  </a:cubicBezTo>
                  <a:cubicBezTo>
                    <a:pt x="10829" y="10982"/>
                    <a:pt x="12302" y="11180"/>
                    <a:pt x="13773" y="11180"/>
                  </a:cubicBezTo>
                  <a:cubicBezTo>
                    <a:pt x="14156" y="11180"/>
                    <a:pt x="14539" y="11167"/>
                    <a:pt x="14922" y="11134"/>
                  </a:cubicBezTo>
                  <a:cubicBezTo>
                    <a:pt x="16789" y="10964"/>
                    <a:pt x="18708" y="10247"/>
                    <a:pt x="19792" y="8732"/>
                  </a:cubicBezTo>
                  <a:cubicBezTo>
                    <a:pt x="20967" y="7087"/>
                    <a:pt x="21084" y="4646"/>
                    <a:pt x="22781" y="3523"/>
                  </a:cubicBezTo>
                  <a:cubicBezTo>
                    <a:pt x="23217" y="3236"/>
                    <a:pt x="23741" y="3096"/>
                    <a:pt x="24263" y="3096"/>
                  </a:cubicBezTo>
                  <a:cubicBezTo>
                    <a:pt x="25165" y="3096"/>
                    <a:pt x="26064" y="3513"/>
                    <a:pt x="26502" y="4306"/>
                  </a:cubicBezTo>
                  <a:cubicBezTo>
                    <a:pt x="27194" y="5547"/>
                    <a:pt x="26280" y="7413"/>
                    <a:pt x="24857" y="7453"/>
                  </a:cubicBezTo>
                  <a:cubicBezTo>
                    <a:pt x="24830" y="7454"/>
                    <a:pt x="24802" y="7455"/>
                    <a:pt x="24774" y="7455"/>
                  </a:cubicBezTo>
                  <a:cubicBezTo>
                    <a:pt x="24336" y="7455"/>
                    <a:pt x="23891" y="7319"/>
                    <a:pt x="23465" y="7319"/>
                  </a:cubicBezTo>
                  <a:cubicBezTo>
                    <a:pt x="23309" y="7319"/>
                    <a:pt x="23154" y="7337"/>
                    <a:pt x="23004" y="7387"/>
                  </a:cubicBezTo>
                  <a:cubicBezTo>
                    <a:pt x="21998" y="7727"/>
                    <a:pt x="21972" y="9319"/>
                    <a:pt x="22807" y="9972"/>
                  </a:cubicBezTo>
                  <a:cubicBezTo>
                    <a:pt x="23198" y="10282"/>
                    <a:pt x="23679" y="10412"/>
                    <a:pt x="24179" y="10412"/>
                  </a:cubicBezTo>
                  <a:cubicBezTo>
                    <a:pt x="24733" y="10412"/>
                    <a:pt x="25309" y="10252"/>
                    <a:pt x="25810" y="9998"/>
                  </a:cubicBezTo>
                  <a:cubicBezTo>
                    <a:pt x="28029" y="8889"/>
                    <a:pt x="29192" y="6029"/>
                    <a:pt x="28395" y="3680"/>
                  </a:cubicBezTo>
                  <a:cubicBezTo>
                    <a:pt x="27750" y="1803"/>
                    <a:pt x="24970" y="1"/>
                    <a:pt x="22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5"/>
            <p:cNvSpPr/>
            <p:nvPr/>
          </p:nvSpPr>
          <p:spPr>
            <a:xfrm>
              <a:off x="321475" y="3042113"/>
              <a:ext cx="119475" cy="85850"/>
            </a:xfrm>
            <a:custGeom>
              <a:avLst/>
              <a:gdLst/>
              <a:ahLst/>
              <a:cxnLst/>
              <a:rect l="l" t="t" r="r" b="b"/>
              <a:pathLst>
                <a:path w="4779" h="3434" extrusionOk="0">
                  <a:moveTo>
                    <a:pt x="1" y="0"/>
                  </a:moveTo>
                  <a:lnTo>
                    <a:pt x="1" y="0"/>
                  </a:lnTo>
                  <a:cubicBezTo>
                    <a:pt x="666" y="914"/>
                    <a:pt x="1006" y="2049"/>
                    <a:pt x="993" y="3172"/>
                  </a:cubicBezTo>
                  <a:cubicBezTo>
                    <a:pt x="2220" y="3250"/>
                    <a:pt x="3460" y="3394"/>
                    <a:pt x="4687" y="3433"/>
                  </a:cubicBezTo>
                  <a:cubicBezTo>
                    <a:pt x="4779" y="2350"/>
                    <a:pt x="4661" y="1240"/>
                    <a:pt x="4348" y="196"/>
                  </a:cubicBezTo>
                  <a:cubicBezTo>
                    <a:pt x="4161" y="202"/>
                    <a:pt x="3974" y="205"/>
                    <a:pt x="3787" y="205"/>
                  </a:cubicBezTo>
                  <a:cubicBezTo>
                    <a:pt x="2532" y="205"/>
                    <a:pt x="1261" y="6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6"/>
          <p:cNvSpPr txBox="1">
            <a:spLocks noGrp="1"/>
          </p:cNvSpPr>
          <p:nvPr>
            <p:ph type="title"/>
          </p:nvPr>
        </p:nvSpPr>
        <p:spPr>
          <a:xfrm>
            <a:off x="2391900" y="2848963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61" name="Google Shape;461;p26"/>
          <p:cNvSpPr txBox="1">
            <a:spLocks noGrp="1"/>
          </p:cNvSpPr>
          <p:nvPr>
            <p:ph type="subTitle" idx="1"/>
          </p:nvPr>
        </p:nvSpPr>
        <p:spPr>
          <a:xfrm>
            <a:off x="1294500" y="1244625"/>
            <a:ext cx="6555000" cy="15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62" name="Google Shape;462;p26"/>
          <p:cNvSpPr/>
          <p:nvPr/>
        </p:nvSpPr>
        <p:spPr>
          <a:xfrm>
            <a:off x="0" y="4181625"/>
            <a:ext cx="9144000" cy="96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6"/>
          <p:cNvSpPr/>
          <p:nvPr/>
        </p:nvSpPr>
        <p:spPr>
          <a:xfrm>
            <a:off x="8293375" y="154050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26"/>
          <p:cNvGrpSpPr/>
          <p:nvPr/>
        </p:nvGrpSpPr>
        <p:grpSpPr>
          <a:xfrm>
            <a:off x="1536829" y="4589927"/>
            <a:ext cx="474735" cy="231773"/>
            <a:chOff x="107375" y="2848613"/>
            <a:chExt cx="729800" cy="356300"/>
          </a:xfrm>
        </p:grpSpPr>
        <p:sp>
          <p:nvSpPr>
            <p:cNvPr id="465" name="Google Shape;465;p26"/>
            <p:cNvSpPr/>
            <p:nvPr/>
          </p:nvSpPr>
          <p:spPr>
            <a:xfrm>
              <a:off x="107375" y="2848613"/>
              <a:ext cx="729800" cy="356300"/>
            </a:xfrm>
            <a:custGeom>
              <a:avLst/>
              <a:gdLst/>
              <a:ahLst/>
              <a:cxnLst/>
              <a:rect l="l" t="t" r="r" b="b"/>
              <a:pathLst>
                <a:path w="29192" h="14252" extrusionOk="0">
                  <a:moveTo>
                    <a:pt x="22650" y="1"/>
                  </a:moveTo>
                  <a:cubicBezTo>
                    <a:pt x="21451" y="1"/>
                    <a:pt x="20374" y="482"/>
                    <a:pt x="19779" y="1683"/>
                  </a:cubicBezTo>
                  <a:cubicBezTo>
                    <a:pt x="19282" y="2675"/>
                    <a:pt x="19230" y="3836"/>
                    <a:pt x="18760" y="4842"/>
                  </a:cubicBezTo>
                  <a:cubicBezTo>
                    <a:pt x="17938" y="6617"/>
                    <a:pt x="15940" y="7596"/>
                    <a:pt x="13996" y="7857"/>
                  </a:cubicBezTo>
                  <a:cubicBezTo>
                    <a:pt x="13461" y="7929"/>
                    <a:pt x="12923" y="7957"/>
                    <a:pt x="12382" y="7957"/>
                  </a:cubicBezTo>
                  <a:cubicBezTo>
                    <a:pt x="10973" y="7957"/>
                    <a:pt x="9549" y="7771"/>
                    <a:pt x="8134" y="7714"/>
                  </a:cubicBezTo>
                  <a:cubicBezTo>
                    <a:pt x="7890" y="7704"/>
                    <a:pt x="7644" y="7699"/>
                    <a:pt x="7397" y="7699"/>
                  </a:cubicBezTo>
                  <a:cubicBezTo>
                    <a:pt x="5666" y="7699"/>
                    <a:pt x="3900" y="7971"/>
                    <a:pt x="2494" y="8954"/>
                  </a:cubicBezTo>
                  <a:cubicBezTo>
                    <a:pt x="889" y="10090"/>
                    <a:pt x="1" y="12400"/>
                    <a:pt x="979" y="14085"/>
                  </a:cubicBezTo>
                  <a:cubicBezTo>
                    <a:pt x="1169" y="14201"/>
                    <a:pt x="1380" y="14252"/>
                    <a:pt x="1597" y="14252"/>
                  </a:cubicBezTo>
                  <a:cubicBezTo>
                    <a:pt x="2036" y="14252"/>
                    <a:pt x="2497" y="14043"/>
                    <a:pt x="2847" y="13745"/>
                  </a:cubicBezTo>
                  <a:cubicBezTo>
                    <a:pt x="3369" y="13314"/>
                    <a:pt x="3721" y="12714"/>
                    <a:pt x="4217" y="12244"/>
                  </a:cubicBezTo>
                  <a:cubicBezTo>
                    <a:pt x="5341" y="11165"/>
                    <a:pt x="6987" y="10879"/>
                    <a:pt x="8581" y="10879"/>
                  </a:cubicBezTo>
                  <a:cubicBezTo>
                    <a:pt x="8839" y="10879"/>
                    <a:pt x="9095" y="10887"/>
                    <a:pt x="9348" y="10899"/>
                  </a:cubicBezTo>
                  <a:cubicBezTo>
                    <a:pt x="10829" y="10982"/>
                    <a:pt x="12302" y="11180"/>
                    <a:pt x="13773" y="11180"/>
                  </a:cubicBezTo>
                  <a:cubicBezTo>
                    <a:pt x="14156" y="11180"/>
                    <a:pt x="14539" y="11167"/>
                    <a:pt x="14922" y="11134"/>
                  </a:cubicBezTo>
                  <a:cubicBezTo>
                    <a:pt x="16789" y="10964"/>
                    <a:pt x="18708" y="10247"/>
                    <a:pt x="19792" y="8732"/>
                  </a:cubicBezTo>
                  <a:cubicBezTo>
                    <a:pt x="20967" y="7087"/>
                    <a:pt x="21084" y="4646"/>
                    <a:pt x="22781" y="3523"/>
                  </a:cubicBezTo>
                  <a:cubicBezTo>
                    <a:pt x="23217" y="3236"/>
                    <a:pt x="23741" y="3096"/>
                    <a:pt x="24263" y="3096"/>
                  </a:cubicBezTo>
                  <a:cubicBezTo>
                    <a:pt x="25165" y="3096"/>
                    <a:pt x="26064" y="3513"/>
                    <a:pt x="26502" y="4306"/>
                  </a:cubicBezTo>
                  <a:cubicBezTo>
                    <a:pt x="27194" y="5547"/>
                    <a:pt x="26280" y="7413"/>
                    <a:pt x="24857" y="7453"/>
                  </a:cubicBezTo>
                  <a:cubicBezTo>
                    <a:pt x="24830" y="7454"/>
                    <a:pt x="24802" y="7455"/>
                    <a:pt x="24774" y="7455"/>
                  </a:cubicBezTo>
                  <a:cubicBezTo>
                    <a:pt x="24336" y="7455"/>
                    <a:pt x="23891" y="7319"/>
                    <a:pt x="23465" y="7319"/>
                  </a:cubicBezTo>
                  <a:cubicBezTo>
                    <a:pt x="23309" y="7319"/>
                    <a:pt x="23154" y="7337"/>
                    <a:pt x="23004" y="7387"/>
                  </a:cubicBezTo>
                  <a:cubicBezTo>
                    <a:pt x="21998" y="7727"/>
                    <a:pt x="21972" y="9319"/>
                    <a:pt x="22807" y="9972"/>
                  </a:cubicBezTo>
                  <a:cubicBezTo>
                    <a:pt x="23198" y="10282"/>
                    <a:pt x="23679" y="10412"/>
                    <a:pt x="24179" y="10412"/>
                  </a:cubicBezTo>
                  <a:cubicBezTo>
                    <a:pt x="24733" y="10412"/>
                    <a:pt x="25309" y="10252"/>
                    <a:pt x="25810" y="9998"/>
                  </a:cubicBezTo>
                  <a:cubicBezTo>
                    <a:pt x="28029" y="8889"/>
                    <a:pt x="29192" y="6029"/>
                    <a:pt x="28395" y="3680"/>
                  </a:cubicBezTo>
                  <a:cubicBezTo>
                    <a:pt x="27750" y="1803"/>
                    <a:pt x="24970" y="1"/>
                    <a:pt x="22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6"/>
            <p:cNvSpPr/>
            <p:nvPr/>
          </p:nvSpPr>
          <p:spPr>
            <a:xfrm>
              <a:off x="321475" y="3042113"/>
              <a:ext cx="119475" cy="85850"/>
            </a:xfrm>
            <a:custGeom>
              <a:avLst/>
              <a:gdLst/>
              <a:ahLst/>
              <a:cxnLst/>
              <a:rect l="l" t="t" r="r" b="b"/>
              <a:pathLst>
                <a:path w="4779" h="3434" extrusionOk="0">
                  <a:moveTo>
                    <a:pt x="1" y="0"/>
                  </a:moveTo>
                  <a:lnTo>
                    <a:pt x="1" y="0"/>
                  </a:lnTo>
                  <a:cubicBezTo>
                    <a:pt x="666" y="914"/>
                    <a:pt x="1006" y="2049"/>
                    <a:pt x="993" y="3172"/>
                  </a:cubicBezTo>
                  <a:cubicBezTo>
                    <a:pt x="2220" y="3250"/>
                    <a:pt x="3460" y="3394"/>
                    <a:pt x="4687" y="3433"/>
                  </a:cubicBezTo>
                  <a:cubicBezTo>
                    <a:pt x="4779" y="2350"/>
                    <a:pt x="4661" y="1240"/>
                    <a:pt x="4348" y="196"/>
                  </a:cubicBezTo>
                  <a:cubicBezTo>
                    <a:pt x="4161" y="202"/>
                    <a:pt x="3974" y="205"/>
                    <a:pt x="3787" y="205"/>
                  </a:cubicBezTo>
                  <a:cubicBezTo>
                    <a:pt x="2532" y="205"/>
                    <a:pt x="1261" y="6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26"/>
          <p:cNvGrpSpPr/>
          <p:nvPr/>
        </p:nvGrpSpPr>
        <p:grpSpPr>
          <a:xfrm>
            <a:off x="4368809" y="4644170"/>
            <a:ext cx="407831" cy="279211"/>
            <a:chOff x="0" y="2448138"/>
            <a:chExt cx="626950" cy="429225"/>
          </a:xfrm>
        </p:grpSpPr>
        <p:sp>
          <p:nvSpPr>
            <p:cNvPr id="468" name="Google Shape;468;p26"/>
            <p:cNvSpPr/>
            <p:nvPr/>
          </p:nvSpPr>
          <p:spPr>
            <a:xfrm>
              <a:off x="0" y="2448138"/>
              <a:ext cx="626950" cy="429225"/>
            </a:xfrm>
            <a:custGeom>
              <a:avLst/>
              <a:gdLst/>
              <a:ahLst/>
              <a:cxnLst/>
              <a:rect l="l" t="t" r="r" b="b"/>
              <a:pathLst>
                <a:path w="25078" h="17169" extrusionOk="0">
                  <a:moveTo>
                    <a:pt x="22317" y="0"/>
                  </a:moveTo>
                  <a:cubicBezTo>
                    <a:pt x="20552" y="0"/>
                    <a:pt x="18447" y="626"/>
                    <a:pt x="17912" y="1317"/>
                  </a:cubicBezTo>
                  <a:cubicBezTo>
                    <a:pt x="16489" y="3145"/>
                    <a:pt x="17795" y="5808"/>
                    <a:pt x="17455" y="8093"/>
                  </a:cubicBezTo>
                  <a:cubicBezTo>
                    <a:pt x="17024" y="10965"/>
                    <a:pt x="14035" y="12780"/>
                    <a:pt x="11175" y="13302"/>
                  </a:cubicBezTo>
                  <a:cubicBezTo>
                    <a:pt x="8317" y="13824"/>
                    <a:pt x="5353" y="13472"/>
                    <a:pt x="2507" y="14085"/>
                  </a:cubicBezTo>
                  <a:cubicBezTo>
                    <a:pt x="1724" y="14242"/>
                    <a:pt x="888" y="14529"/>
                    <a:pt x="444" y="15195"/>
                  </a:cubicBezTo>
                  <a:cubicBezTo>
                    <a:pt x="0" y="15874"/>
                    <a:pt x="249" y="16997"/>
                    <a:pt x="1045" y="17153"/>
                  </a:cubicBezTo>
                  <a:cubicBezTo>
                    <a:pt x="1103" y="17164"/>
                    <a:pt x="1162" y="17169"/>
                    <a:pt x="1220" y="17169"/>
                  </a:cubicBezTo>
                  <a:cubicBezTo>
                    <a:pt x="1589" y="17169"/>
                    <a:pt x="1949" y="16972"/>
                    <a:pt x="2298" y="16814"/>
                  </a:cubicBezTo>
                  <a:cubicBezTo>
                    <a:pt x="6371" y="14894"/>
                    <a:pt x="11476" y="16553"/>
                    <a:pt x="15536" y="14581"/>
                  </a:cubicBezTo>
                  <a:cubicBezTo>
                    <a:pt x="18552" y="13106"/>
                    <a:pt x="20444" y="9582"/>
                    <a:pt x="19974" y="6240"/>
                  </a:cubicBezTo>
                  <a:cubicBezTo>
                    <a:pt x="19844" y="5378"/>
                    <a:pt x="19622" y="4398"/>
                    <a:pt x="20157" y="3707"/>
                  </a:cubicBezTo>
                  <a:cubicBezTo>
                    <a:pt x="20719" y="2988"/>
                    <a:pt x="21802" y="3014"/>
                    <a:pt x="22729" y="3002"/>
                  </a:cubicBezTo>
                  <a:cubicBezTo>
                    <a:pt x="23643" y="2976"/>
                    <a:pt x="24792" y="2623"/>
                    <a:pt x="24909" y="1709"/>
                  </a:cubicBezTo>
                  <a:cubicBezTo>
                    <a:pt x="25077" y="454"/>
                    <a:pt x="23820" y="0"/>
                    <a:pt x="2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6"/>
            <p:cNvSpPr/>
            <p:nvPr/>
          </p:nvSpPr>
          <p:spPr>
            <a:xfrm>
              <a:off x="376325" y="2683738"/>
              <a:ext cx="101200" cy="101200"/>
            </a:xfrm>
            <a:custGeom>
              <a:avLst/>
              <a:gdLst/>
              <a:ahLst/>
              <a:cxnLst/>
              <a:rect l="l" t="t" r="r" b="b"/>
              <a:pathLst>
                <a:path w="4048" h="4048" extrusionOk="0">
                  <a:moveTo>
                    <a:pt x="1984" y="1"/>
                  </a:moveTo>
                  <a:cubicBezTo>
                    <a:pt x="1553" y="915"/>
                    <a:pt x="848" y="1672"/>
                    <a:pt x="0" y="2285"/>
                  </a:cubicBezTo>
                  <a:cubicBezTo>
                    <a:pt x="848" y="2664"/>
                    <a:pt x="1605" y="3277"/>
                    <a:pt x="2141" y="4048"/>
                  </a:cubicBezTo>
                  <a:cubicBezTo>
                    <a:pt x="2924" y="3369"/>
                    <a:pt x="3564" y="2520"/>
                    <a:pt x="4047" y="1594"/>
                  </a:cubicBezTo>
                  <a:cubicBezTo>
                    <a:pt x="3485" y="927"/>
                    <a:pt x="2780" y="379"/>
                    <a:pt x="19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26"/>
          <p:cNvGrpSpPr/>
          <p:nvPr/>
        </p:nvGrpSpPr>
        <p:grpSpPr>
          <a:xfrm rot="-9406905">
            <a:off x="3929256" y="4475763"/>
            <a:ext cx="474643" cy="231761"/>
            <a:chOff x="107375" y="2848613"/>
            <a:chExt cx="729800" cy="356300"/>
          </a:xfrm>
        </p:grpSpPr>
        <p:sp>
          <p:nvSpPr>
            <p:cNvPr id="471" name="Google Shape;471;p26"/>
            <p:cNvSpPr/>
            <p:nvPr/>
          </p:nvSpPr>
          <p:spPr>
            <a:xfrm>
              <a:off x="107375" y="2848613"/>
              <a:ext cx="729800" cy="356300"/>
            </a:xfrm>
            <a:custGeom>
              <a:avLst/>
              <a:gdLst/>
              <a:ahLst/>
              <a:cxnLst/>
              <a:rect l="l" t="t" r="r" b="b"/>
              <a:pathLst>
                <a:path w="29192" h="14252" extrusionOk="0">
                  <a:moveTo>
                    <a:pt x="22650" y="1"/>
                  </a:moveTo>
                  <a:cubicBezTo>
                    <a:pt x="21451" y="1"/>
                    <a:pt x="20374" y="482"/>
                    <a:pt x="19779" y="1683"/>
                  </a:cubicBezTo>
                  <a:cubicBezTo>
                    <a:pt x="19282" y="2675"/>
                    <a:pt x="19230" y="3836"/>
                    <a:pt x="18760" y="4842"/>
                  </a:cubicBezTo>
                  <a:cubicBezTo>
                    <a:pt x="17938" y="6617"/>
                    <a:pt x="15940" y="7596"/>
                    <a:pt x="13996" y="7857"/>
                  </a:cubicBezTo>
                  <a:cubicBezTo>
                    <a:pt x="13461" y="7929"/>
                    <a:pt x="12923" y="7957"/>
                    <a:pt x="12382" y="7957"/>
                  </a:cubicBezTo>
                  <a:cubicBezTo>
                    <a:pt x="10973" y="7957"/>
                    <a:pt x="9549" y="7771"/>
                    <a:pt x="8134" y="7714"/>
                  </a:cubicBezTo>
                  <a:cubicBezTo>
                    <a:pt x="7890" y="7704"/>
                    <a:pt x="7644" y="7699"/>
                    <a:pt x="7397" y="7699"/>
                  </a:cubicBezTo>
                  <a:cubicBezTo>
                    <a:pt x="5666" y="7699"/>
                    <a:pt x="3900" y="7971"/>
                    <a:pt x="2494" y="8954"/>
                  </a:cubicBezTo>
                  <a:cubicBezTo>
                    <a:pt x="889" y="10090"/>
                    <a:pt x="1" y="12400"/>
                    <a:pt x="979" y="14085"/>
                  </a:cubicBezTo>
                  <a:cubicBezTo>
                    <a:pt x="1169" y="14201"/>
                    <a:pt x="1380" y="14252"/>
                    <a:pt x="1597" y="14252"/>
                  </a:cubicBezTo>
                  <a:cubicBezTo>
                    <a:pt x="2036" y="14252"/>
                    <a:pt x="2497" y="14043"/>
                    <a:pt x="2847" y="13745"/>
                  </a:cubicBezTo>
                  <a:cubicBezTo>
                    <a:pt x="3369" y="13314"/>
                    <a:pt x="3721" y="12714"/>
                    <a:pt x="4217" y="12244"/>
                  </a:cubicBezTo>
                  <a:cubicBezTo>
                    <a:pt x="5341" y="11165"/>
                    <a:pt x="6987" y="10879"/>
                    <a:pt x="8581" y="10879"/>
                  </a:cubicBezTo>
                  <a:cubicBezTo>
                    <a:pt x="8839" y="10879"/>
                    <a:pt x="9095" y="10887"/>
                    <a:pt x="9348" y="10899"/>
                  </a:cubicBezTo>
                  <a:cubicBezTo>
                    <a:pt x="10829" y="10982"/>
                    <a:pt x="12302" y="11180"/>
                    <a:pt x="13773" y="11180"/>
                  </a:cubicBezTo>
                  <a:cubicBezTo>
                    <a:pt x="14156" y="11180"/>
                    <a:pt x="14539" y="11167"/>
                    <a:pt x="14922" y="11134"/>
                  </a:cubicBezTo>
                  <a:cubicBezTo>
                    <a:pt x="16789" y="10964"/>
                    <a:pt x="18708" y="10247"/>
                    <a:pt x="19792" y="8732"/>
                  </a:cubicBezTo>
                  <a:cubicBezTo>
                    <a:pt x="20967" y="7087"/>
                    <a:pt x="21084" y="4646"/>
                    <a:pt x="22781" y="3523"/>
                  </a:cubicBezTo>
                  <a:cubicBezTo>
                    <a:pt x="23217" y="3236"/>
                    <a:pt x="23741" y="3096"/>
                    <a:pt x="24263" y="3096"/>
                  </a:cubicBezTo>
                  <a:cubicBezTo>
                    <a:pt x="25165" y="3096"/>
                    <a:pt x="26064" y="3513"/>
                    <a:pt x="26502" y="4306"/>
                  </a:cubicBezTo>
                  <a:cubicBezTo>
                    <a:pt x="27194" y="5547"/>
                    <a:pt x="26280" y="7413"/>
                    <a:pt x="24857" y="7453"/>
                  </a:cubicBezTo>
                  <a:cubicBezTo>
                    <a:pt x="24830" y="7454"/>
                    <a:pt x="24802" y="7455"/>
                    <a:pt x="24774" y="7455"/>
                  </a:cubicBezTo>
                  <a:cubicBezTo>
                    <a:pt x="24336" y="7455"/>
                    <a:pt x="23891" y="7319"/>
                    <a:pt x="23465" y="7319"/>
                  </a:cubicBezTo>
                  <a:cubicBezTo>
                    <a:pt x="23309" y="7319"/>
                    <a:pt x="23154" y="7337"/>
                    <a:pt x="23004" y="7387"/>
                  </a:cubicBezTo>
                  <a:cubicBezTo>
                    <a:pt x="21998" y="7727"/>
                    <a:pt x="21972" y="9319"/>
                    <a:pt x="22807" y="9972"/>
                  </a:cubicBezTo>
                  <a:cubicBezTo>
                    <a:pt x="23198" y="10282"/>
                    <a:pt x="23679" y="10412"/>
                    <a:pt x="24179" y="10412"/>
                  </a:cubicBezTo>
                  <a:cubicBezTo>
                    <a:pt x="24733" y="10412"/>
                    <a:pt x="25309" y="10252"/>
                    <a:pt x="25810" y="9998"/>
                  </a:cubicBezTo>
                  <a:cubicBezTo>
                    <a:pt x="28029" y="8889"/>
                    <a:pt x="29192" y="6029"/>
                    <a:pt x="28395" y="3680"/>
                  </a:cubicBezTo>
                  <a:cubicBezTo>
                    <a:pt x="27750" y="1803"/>
                    <a:pt x="24970" y="1"/>
                    <a:pt x="22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6"/>
            <p:cNvSpPr/>
            <p:nvPr/>
          </p:nvSpPr>
          <p:spPr>
            <a:xfrm>
              <a:off x="321475" y="3042113"/>
              <a:ext cx="119475" cy="85850"/>
            </a:xfrm>
            <a:custGeom>
              <a:avLst/>
              <a:gdLst/>
              <a:ahLst/>
              <a:cxnLst/>
              <a:rect l="l" t="t" r="r" b="b"/>
              <a:pathLst>
                <a:path w="4779" h="3434" extrusionOk="0">
                  <a:moveTo>
                    <a:pt x="1" y="0"/>
                  </a:moveTo>
                  <a:lnTo>
                    <a:pt x="1" y="0"/>
                  </a:lnTo>
                  <a:cubicBezTo>
                    <a:pt x="666" y="914"/>
                    <a:pt x="1006" y="2049"/>
                    <a:pt x="993" y="3172"/>
                  </a:cubicBezTo>
                  <a:cubicBezTo>
                    <a:pt x="2220" y="3250"/>
                    <a:pt x="3460" y="3394"/>
                    <a:pt x="4687" y="3433"/>
                  </a:cubicBezTo>
                  <a:cubicBezTo>
                    <a:pt x="4779" y="2350"/>
                    <a:pt x="4661" y="1240"/>
                    <a:pt x="4348" y="196"/>
                  </a:cubicBezTo>
                  <a:cubicBezTo>
                    <a:pt x="4161" y="202"/>
                    <a:pt x="3974" y="205"/>
                    <a:pt x="3787" y="205"/>
                  </a:cubicBezTo>
                  <a:cubicBezTo>
                    <a:pt x="2532" y="205"/>
                    <a:pt x="1261" y="6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8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3"/>
          <p:cNvSpPr txBox="1">
            <a:spLocks noGrp="1"/>
          </p:cNvSpPr>
          <p:nvPr>
            <p:ph type="title"/>
          </p:nvPr>
        </p:nvSpPr>
        <p:spPr>
          <a:xfrm flipH="1">
            <a:off x="658750" y="1422600"/>
            <a:ext cx="5067900" cy="126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33"/>
          <p:cNvSpPr txBox="1">
            <a:spLocks noGrp="1"/>
          </p:cNvSpPr>
          <p:nvPr>
            <p:ph type="subTitle" idx="1"/>
          </p:nvPr>
        </p:nvSpPr>
        <p:spPr>
          <a:xfrm flipH="1">
            <a:off x="2208550" y="2599550"/>
            <a:ext cx="3518100" cy="6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3" name="Google Shape;553;p33"/>
          <p:cNvSpPr/>
          <p:nvPr/>
        </p:nvSpPr>
        <p:spPr>
          <a:xfrm rot="10800000" flipH="1">
            <a:off x="-6782" y="3474256"/>
            <a:ext cx="4161590" cy="1637494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33"/>
          <p:cNvSpPr/>
          <p:nvPr/>
        </p:nvSpPr>
        <p:spPr>
          <a:xfrm>
            <a:off x="5139009" y="1014673"/>
            <a:ext cx="1484189" cy="627569"/>
          </a:xfrm>
          <a:custGeom>
            <a:avLst/>
            <a:gdLst/>
            <a:ahLst/>
            <a:cxnLst/>
            <a:rect l="l" t="t" r="r" b="b"/>
            <a:pathLst>
              <a:path w="80553" h="57273" extrusionOk="0">
                <a:moveTo>
                  <a:pt x="36179" y="1"/>
                </a:moveTo>
                <a:cubicBezTo>
                  <a:pt x="30951" y="1"/>
                  <a:pt x="24794" y="2043"/>
                  <a:pt x="21465" y="5400"/>
                </a:cubicBezTo>
                <a:cubicBezTo>
                  <a:pt x="16413" y="10494"/>
                  <a:pt x="14116" y="19764"/>
                  <a:pt x="14116" y="19764"/>
                </a:cubicBezTo>
                <a:cubicBezTo>
                  <a:pt x="14116" y="19764"/>
                  <a:pt x="13623" y="19694"/>
                  <a:pt x="12818" y="19694"/>
                </a:cubicBezTo>
                <a:cubicBezTo>
                  <a:pt x="10786" y="19694"/>
                  <a:pt x="6765" y="20144"/>
                  <a:pt x="3655" y="23314"/>
                </a:cubicBezTo>
                <a:cubicBezTo>
                  <a:pt x="251" y="26800"/>
                  <a:pt x="0" y="34024"/>
                  <a:pt x="2694" y="37072"/>
                </a:cubicBezTo>
                <a:cubicBezTo>
                  <a:pt x="4497" y="39085"/>
                  <a:pt x="6727" y="39420"/>
                  <a:pt x="8033" y="39420"/>
                </a:cubicBezTo>
                <a:cubicBezTo>
                  <a:pt x="8407" y="39420"/>
                  <a:pt x="8705" y="39392"/>
                  <a:pt x="8896" y="39369"/>
                </a:cubicBezTo>
                <a:cubicBezTo>
                  <a:pt x="9042" y="39349"/>
                  <a:pt x="9125" y="39327"/>
                  <a:pt x="9125" y="39327"/>
                </a:cubicBezTo>
                <a:cubicBezTo>
                  <a:pt x="9125" y="39327"/>
                  <a:pt x="9147" y="39641"/>
                  <a:pt x="9189" y="40162"/>
                </a:cubicBezTo>
                <a:cubicBezTo>
                  <a:pt x="9314" y="41665"/>
                  <a:pt x="9710" y="44819"/>
                  <a:pt x="10837" y="46573"/>
                </a:cubicBezTo>
                <a:cubicBezTo>
                  <a:pt x="12242" y="48727"/>
                  <a:pt x="15896" y="50260"/>
                  <a:pt x="19025" y="50260"/>
                </a:cubicBezTo>
                <a:cubicBezTo>
                  <a:pt x="19293" y="50260"/>
                  <a:pt x="19557" y="50249"/>
                  <a:pt x="19815" y="50226"/>
                </a:cubicBezTo>
                <a:cubicBezTo>
                  <a:pt x="22259" y="49997"/>
                  <a:pt x="25077" y="48160"/>
                  <a:pt x="26329" y="47219"/>
                </a:cubicBezTo>
                <a:cubicBezTo>
                  <a:pt x="26769" y="46907"/>
                  <a:pt x="27019" y="46698"/>
                  <a:pt x="27019" y="46698"/>
                </a:cubicBezTo>
                <a:cubicBezTo>
                  <a:pt x="27019" y="46698"/>
                  <a:pt x="27061" y="46782"/>
                  <a:pt x="27123" y="46927"/>
                </a:cubicBezTo>
                <a:cubicBezTo>
                  <a:pt x="27666" y="47887"/>
                  <a:pt x="29901" y="51918"/>
                  <a:pt x="31905" y="53733"/>
                </a:cubicBezTo>
                <a:cubicBezTo>
                  <a:pt x="33612" y="55301"/>
                  <a:pt x="37926" y="57273"/>
                  <a:pt x="43046" y="57273"/>
                </a:cubicBezTo>
                <a:cubicBezTo>
                  <a:pt x="44815" y="57273"/>
                  <a:pt x="46680" y="57038"/>
                  <a:pt x="48566" y="56469"/>
                </a:cubicBezTo>
                <a:cubicBezTo>
                  <a:pt x="50654" y="55843"/>
                  <a:pt x="52450" y="54549"/>
                  <a:pt x="53911" y="53024"/>
                </a:cubicBezTo>
                <a:cubicBezTo>
                  <a:pt x="54663" y="52272"/>
                  <a:pt x="55309" y="51479"/>
                  <a:pt x="55894" y="50665"/>
                </a:cubicBezTo>
                <a:cubicBezTo>
                  <a:pt x="58316" y="47324"/>
                  <a:pt x="59507" y="43879"/>
                  <a:pt x="59507" y="43879"/>
                </a:cubicBezTo>
                <a:cubicBezTo>
                  <a:pt x="59507" y="43879"/>
                  <a:pt x="62305" y="47283"/>
                  <a:pt x="63390" y="47804"/>
                </a:cubicBezTo>
                <a:cubicBezTo>
                  <a:pt x="63881" y="48040"/>
                  <a:pt x="64831" y="48340"/>
                  <a:pt x="66028" y="48340"/>
                </a:cubicBezTo>
                <a:cubicBezTo>
                  <a:pt x="67481" y="48340"/>
                  <a:pt x="69297" y="47898"/>
                  <a:pt x="71094" y="46364"/>
                </a:cubicBezTo>
                <a:cubicBezTo>
                  <a:pt x="74351" y="43566"/>
                  <a:pt x="74059" y="36070"/>
                  <a:pt x="74059" y="36070"/>
                </a:cubicBezTo>
                <a:cubicBezTo>
                  <a:pt x="74059" y="36070"/>
                  <a:pt x="77296" y="35340"/>
                  <a:pt x="78485" y="33169"/>
                </a:cubicBezTo>
                <a:cubicBezTo>
                  <a:pt x="79676" y="30975"/>
                  <a:pt x="80553" y="24419"/>
                  <a:pt x="76377" y="23584"/>
                </a:cubicBezTo>
                <a:cubicBezTo>
                  <a:pt x="75551" y="23419"/>
                  <a:pt x="74697" y="23353"/>
                  <a:pt x="73859" y="23353"/>
                </a:cubicBezTo>
                <a:cubicBezTo>
                  <a:pt x="70466" y="23353"/>
                  <a:pt x="67336" y="24441"/>
                  <a:pt x="67336" y="24441"/>
                </a:cubicBezTo>
                <a:cubicBezTo>
                  <a:pt x="67336" y="24441"/>
                  <a:pt x="67859" y="12059"/>
                  <a:pt x="60133" y="10347"/>
                </a:cubicBezTo>
                <a:cubicBezTo>
                  <a:pt x="59414" y="10189"/>
                  <a:pt x="58696" y="10118"/>
                  <a:pt x="57986" y="10118"/>
                </a:cubicBezTo>
                <a:cubicBezTo>
                  <a:pt x="51176" y="10118"/>
                  <a:pt x="45081" y="16696"/>
                  <a:pt x="44892" y="16903"/>
                </a:cubicBezTo>
                <a:cubicBezTo>
                  <a:pt x="44975" y="16632"/>
                  <a:pt x="47542" y="6631"/>
                  <a:pt x="43889" y="2518"/>
                </a:cubicBezTo>
                <a:cubicBezTo>
                  <a:pt x="43639" y="2226"/>
                  <a:pt x="43347" y="1975"/>
                  <a:pt x="43033" y="1745"/>
                </a:cubicBezTo>
                <a:cubicBezTo>
                  <a:pt x="41345" y="548"/>
                  <a:pt x="38886" y="1"/>
                  <a:pt x="361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3"/>
          <p:cNvSpPr/>
          <p:nvPr/>
        </p:nvSpPr>
        <p:spPr>
          <a:xfrm flipH="1">
            <a:off x="7907741" y="310149"/>
            <a:ext cx="983552" cy="415945"/>
          </a:xfrm>
          <a:custGeom>
            <a:avLst/>
            <a:gdLst/>
            <a:ahLst/>
            <a:cxnLst/>
            <a:rect l="l" t="t" r="r" b="b"/>
            <a:pathLst>
              <a:path w="80553" h="57273" extrusionOk="0">
                <a:moveTo>
                  <a:pt x="36179" y="1"/>
                </a:moveTo>
                <a:cubicBezTo>
                  <a:pt x="30951" y="1"/>
                  <a:pt x="24794" y="2043"/>
                  <a:pt x="21465" y="5400"/>
                </a:cubicBezTo>
                <a:cubicBezTo>
                  <a:pt x="16413" y="10494"/>
                  <a:pt x="14116" y="19764"/>
                  <a:pt x="14116" y="19764"/>
                </a:cubicBezTo>
                <a:cubicBezTo>
                  <a:pt x="14116" y="19764"/>
                  <a:pt x="13623" y="19694"/>
                  <a:pt x="12818" y="19694"/>
                </a:cubicBezTo>
                <a:cubicBezTo>
                  <a:pt x="10786" y="19694"/>
                  <a:pt x="6765" y="20144"/>
                  <a:pt x="3655" y="23314"/>
                </a:cubicBezTo>
                <a:cubicBezTo>
                  <a:pt x="251" y="26800"/>
                  <a:pt x="0" y="34024"/>
                  <a:pt x="2694" y="37072"/>
                </a:cubicBezTo>
                <a:cubicBezTo>
                  <a:pt x="4497" y="39085"/>
                  <a:pt x="6727" y="39420"/>
                  <a:pt x="8033" y="39420"/>
                </a:cubicBezTo>
                <a:cubicBezTo>
                  <a:pt x="8407" y="39420"/>
                  <a:pt x="8705" y="39392"/>
                  <a:pt x="8896" y="39369"/>
                </a:cubicBezTo>
                <a:cubicBezTo>
                  <a:pt x="9042" y="39349"/>
                  <a:pt x="9125" y="39327"/>
                  <a:pt x="9125" y="39327"/>
                </a:cubicBezTo>
                <a:cubicBezTo>
                  <a:pt x="9125" y="39327"/>
                  <a:pt x="9147" y="39641"/>
                  <a:pt x="9189" y="40162"/>
                </a:cubicBezTo>
                <a:cubicBezTo>
                  <a:pt x="9314" y="41665"/>
                  <a:pt x="9710" y="44819"/>
                  <a:pt x="10837" y="46573"/>
                </a:cubicBezTo>
                <a:cubicBezTo>
                  <a:pt x="12242" y="48727"/>
                  <a:pt x="15896" y="50260"/>
                  <a:pt x="19025" y="50260"/>
                </a:cubicBezTo>
                <a:cubicBezTo>
                  <a:pt x="19293" y="50260"/>
                  <a:pt x="19557" y="50249"/>
                  <a:pt x="19815" y="50226"/>
                </a:cubicBezTo>
                <a:cubicBezTo>
                  <a:pt x="22259" y="49997"/>
                  <a:pt x="25077" y="48160"/>
                  <a:pt x="26329" y="47219"/>
                </a:cubicBezTo>
                <a:cubicBezTo>
                  <a:pt x="26769" y="46907"/>
                  <a:pt x="27019" y="46698"/>
                  <a:pt x="27019" y="46698"/>
                </a:cubicBezTo>
                <a:cubicBezTo>
                  <a:pt x="27019" y="46698"/>
                  <a:pt x="27061" y="46782"/>
                  <a:pt x="27123" y="46927"/>
                </a:cubicBezTo>
                <a:cubicBezTo>
                  <a:pt x="27666" y="47887"/>
                  <a:pt x="29901" y="51918"/>
                  <a:pt x="31905" y="53733"/>
                </a:cubicBezTo>
                <a:cubicBezTo>
                  <a:pt x="33612" y="55301"/>
                  <a:pt x="37926" y="57273"/>
                  <a:pt x="43046" y="57273"/>
                </a:cubicBezTo>
                <a:cubicBezTo>
                  <a:pt x="44815" y="57273"/>
                  <a:pt x="46680" y="57038"/>
                  <a:pt x="48566" y="56469"/>
                </a:cubicBezTo>
                <a:cubicBezTo>
                  <a:pt x="50654" y="55843"/>
                  <a:pt x="52450" y="54549"/>
                  <a:pt x="53911" y="53024"/>
                </a:cubicBezTo>
                <a:cubicBezTo>
                  <a:pt x="54663" y="52272"/>
                  <a:pt x="55309" y="51479"/>
                  <a:pt x="55894" y="50665"/>
                </a:cubicBezTo>
                <a:cubicBezTo>
                  <a:pt x="58316" y="47324"/>
                  <a:pt x="59507" y="43879"/>
                  <a:pt x="59507" y="43879"/>
                </a:cubicBezTo>
                <a:cubicBezTo>
                  <a:pt x="59507" y="43879"/>
                  <a:pt x="62305" y="47283"/>
                  <a:pt x="63390" y="47804"/>
                </a:cubicBezTo>
                <a:cubicBezTo>
                  <a:pt x="63881" y="48040"/>
                  <a:pt x="64831" y="48340"/>
                  <a:pt x="66028" y="48340"/>
                </a:cubicBezTo>
                <a:cubicBezTo>
                  <a:pt x="67481" y="48340"/>
                  <a:pt x="69297" y="47898"/>
                  <a:pt x="71094" y="46364"/>
                </a:cubicBezTo>
                <a:cubicBezTo>
                  <a:pt x="74351" y="43566"/>
                  <a:pt x="74059" y="36070"/>
                  <a:pt x="74059" y="36070"/>
                </a:cubicBezTo>
                <a:cubicBezTo>
                  <a:pt x="74059" y="36070"/>
                  <a:pt x="77296" y="35340"/>
                  <a:pt x="78485" y="33169"/>
                </a:cubicBezTo>
                <a:cubicBezTo>
                  <a:pt x="79676" y="30975"/>
                  <a:pt x="80553" y="24419"/>
                  <a:pt x="76377" y="23584"/>
                </a:cubicBezTo>
                <a:cubicBezTo>
                  <a:pt x="75551" y="23419"/>
                  <a:pt x="74697" y="23353"/>
                  <a:pt x="73859" y="23353"/>
                </a:cubicBezTo>
                <a:cubicBezTo>
                  <a:pt x="70466" y="23353"/>
                  <a:pt x="67336" y="24441"/>
                  <a:pt x="67336" y="24441"/>
                </a:cubicBezTo>
                <a:cubicBezTo>
                  <a:pt x="67336" y="24441"/>
                  <a:pt x="67859" y="12059"/>
                  <a:pt x="60133" y="10347"/>
                </a:cubicBezTo>
                <a:cubicBezTo>
                  <a:pt x="59414" y="10189"/>
                  <a:pt x="58696" y="10118"/>
                  <a:pt x="57986" y="10118"/>
                </a:cubicBezTo>
                <a:cubicBezTo>
                  <a:pt x="51176" y="10118"/>
                  <a:pt x="45081" y="16696"/>
                  <a:pt x="44892" y="16903"/>
                </a:cubicBezTo>
                <a:cubicBezTo>
                  <a:pt x="44975" y="16632"/>
                  <a:pt x="47542" y="6631"/>
                  <a:pt x="43889" y="2518"/>
                </a:cubicBezTo>
                <a:cubicBezTo>
                  <a:pt x="43639" y="2226"/>
                  <a:pt x="43347" y="1975"/>
                  <a:pt x="43033" y="1745"/>
                </a:cubicBezTo>
                <a:cubicBezTo>
                  <a:pt x="41345" y="548"/>
                  <a:pt x="38886" y="1"/>
                  <a:pt x="361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3"/>
          <p:cNvSpPr/>
          <p:nvPr/>
        </p:nvSpPr>
        <p:spPr>
          <a:xfrm>
            <a:off x="0" y="4515748"/>
            <a:ext cx="9144000" cy="62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33"/>
          <p:cNvSpPr/>
          <p:nvPr/>
        </p:nvSpPr>
        <p:spPr>
          <a:xfrm>
            <a:off x="-6807" y="4604099"/>
            <a:ext cx="9143985" cy="539249"/>
          </a:xfrm>
          <a:custGeom>
            <a:avLst/>
            <a:gdLst/>
            <a:ahLst/>
            <a:cxnLst/>
            <a:rect l="l" t="t" r="r" b="b"/>
            <a:pathLst>
              <a:path w="28435" h="8004" extrusionOk="0">
                <a:moveTo>
                  <a:pt x="1" y="1333"/>
                </a:moveTo>
                <a:cubicBezTo>
                  <a:pt x="575" y="1293"/>
                  <a:pt x="1854" y="1098"/>
                  <a:pt x="2481" y="562"/>
                </a:cubicBezTo>
                <a:cubicBezTo>
                  <a:pt x="3773" y="1919"/>
                  <a:pt x="7089" y="1267"/>
                  <a:pt x="8473" y="510"/>
                </a:cubicBezTo>
                <a:cubicBezTo>
                  <a:pt x="10901" y="1724"/>
                  <a:pt x="13578" y="1110"/>
                  <a:pt x="14491" y="379"/>
                </a:cubicBezTo>
                <a:cubicBezTo>
                  <a:pt x="15719" y="1998"/>
                  <a:pt x="19857" y="953"/>
                  <a:pt x="21319" y="1"/>
                </a:cubicBezTo>
                <a:cubicBezTo>
                  <a:pt x="22285" y="601"/>
                  <a:pt x="24843" y="1632"/>
                  <a:pt x="26789" y="53"/>
                </a:cubicBezTo>
                <a:cubicBezTo>
                  <a:pt x="27285" y="680"/>
                  <a:pt x="27886" y="901"/>
                  <a:pt x="28434" y="1136"/>
                </a:cubicBezTo>
                <a:lnTo>
                  <a:pt x="28434" y="8003"/>
                </a:lnTo>
                <a:lnTo>
                  <a:pt x="1" y="8003"/>
                </a:lnTo>
                <a:close/>
              </a:path>
            </a:pathLst>
          </a:custGeom>
          <a:solidFill>
            <a:srgbClr val="191919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33"/>
          <p:cNvGrpSpPr/>
          <p:nvPr/>
        </p:nvGrpSpPr>
        <p:grpSpPr>
          <a:xfrm>
            <a:off x="3731478" y="4815253"/>
            <a:ext cx="261974" cy="139875"/>
            <a:chOff x="2026995" y="4170588"/>
            <a:chExt cx="525630" cy="280648"/>
          </a:xfrm>
        </p:grpSpPr>
        <p:grpSp>
          <p:nvGrpSpPr>
            <p:cNvPr id="559" name="Google Shape;559;p33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560" name="Google Shape;560;p33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3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3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3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3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3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6" name="Google Shape;566;p33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33"/>
          <p:cNvGrpSpPr/>
          <p:nvPr/>
        </p:nvGrpSpPr>
        <p:grpSpPr>
          <a:xfrm>
            <a:off x="3304855" y="4875246"/>
            <a:ext cx="261974" cy="139875"/>
            <a:chOff x="2026995" y="4170588"/>
            <a:chExt cx="525630" cy="280648"/>
          </a:xfrm>
        </p:grpSpPr>
        <p:grpSp>
          <p:nvGrpSpPr>
            <p:cNvPr id="568" name="Google Shape;568;p33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569" name="Google Shape;569;p33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3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3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3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3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3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3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3"/>
          <p:cNvGrpSpPr/>
          <p:nvPr/>
        </p:nvGrpSpPr>
        <p:grpSpPr>
          <a:xfrm>
            <a:off x="7605790" y="4815253"/>
            <a:ext cx="261974" cy="139875"/>
            <a:chOff x="2026995" y="4170588"/>
            <a:chExt cx="525630" cy="280648"/>
          </a:xfrm>
        </p:grpSpPr>
        <p:grpSp>
          <p:nvGrpSpPr>
            <p:cNvPr id="577" name="Google Shape;577;p33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578" name="Google Shape;578;p33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3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3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3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3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3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4" name="Google Shape;584;p33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" name="Google Shape;585;p33"/>
          <p:cNvGrpSpPr/>
          <p:nvPr/>
        </p:nvGrpSpPr>
        <p:grpSpPr>
          <a:xfrm>
            <a:off x="7179168" y="4875246"/>
            <a:ext cx="261974" cy="139875"/>
            <a:chOff x="2026995" y="4170588"/>
            <a:chExt cx="525630" cy="280648"/>
          </a:xfrm>
        </p:grpSpPr>
        <p:grpSp>
          <p:nvGrpSpPr>
            <p:cNvPr id="586" name="Google Shape;586;p33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587" name="Google Shape;587;p33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3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3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3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3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3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" name="Google Shape;593;p33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" name="Google Shape;594;p33"/>
          <p:cNvSpPr/>
          <p:nvPr/>
        </p:nvSpPr>
        <p:spPr>
          <a:xfrm flipH="1">
            <a:off x="4919645" y="4772401"/>
            <a:ext cx="591284" cy="363409"/>
          </a:xfrm>
          <a:custGeom>
            <a:avLst/>
            <a:gdLst/>
            <a:ahLst/>
            <a:cxnLst/>
            <a:rect l="l" t="t" r="r" b="b"/>
            <a:pathLst>
              <a:path w="32074" h="19713" extrusionOk="0">
                <a:moveTo>
                  <a:pt x="18275" y="0"/>
                </a:moveTo>
                <a:cubicBezTo>
                  <a:pt x="14361" y="0"/>
                  <a:pt x="11780" y="6884"/>
                  <a:pt x="10335" y="12508"/>
                </a:cubicBezTo>
                <a:cubicBezTo>
                  <a:pt x="8372" y="8616"/>
                  <a:pt x="5769" y="6100"/>
                  <a:pt x="3810" y="6100"/>
                </a:cubicBezTo>
                <a:cubicBezTo>
                  <a:pt x="3022" y="6100"/>
                  <a:pt x="2338" y="6507"/>
                  <a:pt x="1841" y="7396"/>
                </a:cubicBezTo>
                <a:cubicBezTo>
                  <a:pt x="1" y="10684"/>
                  <a:pt x="5758" y="19618"/>
                  <a:pt x="5758" y="19618"/>
                </a:cubicBezTo>
                <a:lnTo>
                  <a:pt x="12930" y="19713"/>
                </a:lnTo>
                <a:lnTo>
                  <a:pt x="12899" y="19618"/>
                </a:lnTo>
                <a:lnTo>
                  <a:pt x="20213" y="19618"/>
                </a:lnTo>
                <a:cubicBezTo>
                  <a:pt x="20213" y="19618"/>
                  <a:pt x="32073" y="10715"/>
                  <a:pt x="28078" y="7978"/>
                </a:cubicBezTo>
                <a:cubicBezTo>
                  <a:pt x="27578" y="7637"/>
                  <a:pt x="27042" y="7497"/>
                  <a:pt x="26500" y="7497"/>
                </a:cubicBezTo>
                <a:cubicBezTo>
                  <a:pt x="24043" y="7497"/>
                  <a:pt x="21456" y="10369"/>
                  <a:pt x="21456" y="10369"/>
                </a:cubicBezTo>
                <a:cubicBezTo>
                  <a:pt x="21456" y="10369"/>
                  <a:pt x="25105" y="286"/>
                  <a:pt x="18420" y="3"/>
                </a:cubicBezTo>
                <a:cubicBezTo>
                  <a:pt x="18371" y="1"/>
                  <a:pt x="18323" y="0"/>
                  <a:pt x="18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3"/>
          <p:cNvSpPr/>
          <p:nvPr/>
        </p:nvSpPr>
        <p:spPr>
          <a:xfrm>
            <a:off x="8717631" y="4800535"/>
            <a:ext cx="332789" cy="335277"/>
          </a:xfrm>
          <a:custGeom>
            <a:avLst/>
            <a:gdLst/>
            <a:ahLst/>
            <a:cxnLst/>
            <a:rect l="l" t="t" r="r" b="b"/>
            <a:pathLst>
              <a:path w="18052" h="18187" extrusionOk="0">
                <a:moveTo>
                  <a:pt x="5187" y="1"/>
                </a:moveTo>
                <a:cubicBezTo>
                  <a:pt x="4805" y="1"/>
                  <a:pt x="4422" y="149"/>
                  <a:pt x="4043" y="475"/>
                </a:cubicBezTo>
                <a:cubicBezTo>
                  <a:pt x="1" y="3967"/>
                  <a:pt x="9423" y="18187"/>
                  <a:pt x="9423" y="18187"/>
                </a:cubicBezTo>
                <a:lnTo>
                  <a:pt x="17004" y="17998"/>
                </a:lnTo>
                <a:cubicBezTo>
                  <a:pt x="18052" y="10129"/>
                  <a:pt x="17007" y="4678"/>
                  <a:pt x="14818" y="4678"/>
                </a:cubicBezTo>
                <a:cubicBezTo>
                  <a:pt x="14706" y="4678"/>
                  <a:pt x="14590" y="4693"/>
                  <a:pt x="14472" y="4722"/>
                </a:cubicBezTo>
                <a:cubicBezTo>
                  <a:pt x="12034" y="5335"/>
                  <a:pt x="12506" y="13782"/>
                  <a:pt x="12506" y="13782"/>
                </a:cubicBezTo>
                <a:cubicBezTo>
                  <a:pt x="12506" y="13782"/>
                  <a:pt x="8876" y="1"/>
                  <a:pt x="51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3"/>
          <p:cNvSpPr/>
          <p:nvPr/>
        </p:nvSpPr>
        <p:spPr>
          <a:xfrm flipH="1">
            <a:off x="-4" y="4739267"/>
            <a:ext cx="414321" cy="363444"/>
          </a:xfrm>
          <a:custGeom>
            <a:avLst/>
            <a:gdLst/>
            <a:ahLst/>
            <a:cxnLst/>
            <a:rect l="l" t="t" r="r" b="b"/>
            <a:pathLst>
              <a:path w="8526" h="8588" extrusionOk="0">
                <a:moveTo>
                  <a:pt x="5016" y="1"/>
                </a:moveTo>
                <a:cubicBezTo>
                  <a:pt x="4895" y="1"/>
                  <a:pt x="4774" y="27"/>
                  <a:pt x="4663" y="85"/>
                </a:cubicBezTo>
                <a:cubicBezTo>
                  <a:pt x="4413" y="221"/>
                  <a:pt x="4328" y="500"/>
                  <a:pt x="4340" y="772"/>
                </a:cubicBezTo>
                <a:cubicBezTo>
                  <a:pt x="4357" y="1312"/>
                  <a:pt x="4669" y="1795"/>
                  <a:pt x="4964" y="2226"/>
                </a:cubicBezTo>
                <a:cubicBezTo>
                  <a:pt x="5118" y="2448"/>
                  <a:pt x="5265" y="2675"/>
                  <a:pt x="5419" y="2896"/>
                </a:cubicBezTo>
                <a:cubicBezTo>
                  <a:pt x="5617" y="3169"/>
                  <a:pt x="5799" y="3453"/>
                  <a:pt x="5970" y="3748"/>
                </a:cubicBezTo>
                <a:cubicBezTo>
                  <a:pt x="6180" y="4146"/>
                  <a:pt x="6322" y="4651"/>
                  <a:pt x="6191" y="5094"/>
                </a:cubicBezTo>
                <a:cubicBezTo>
                  <a:pt x="6094" y="5322"/>
                  <a:pt x="5896" y="5492"/>
                  <a:pt x="5657" y="5549"/>
                </a:cubicBezTo>
                <a:cubicBezTo>
                  <a:pt x="5569" y="5574"/>
                  <a:pt x="5479" y="5585"/>
                  <a:pt x="5390" y="5585"/>
                </a:cubicBezTo>
                <a:cubicBezTo>
                  <a:pt x="5176" y="5585"/>
                  <a:pt x="4964" y="5520"/>
                  <a:pt x="4771" y="5424"/>
                </a:cubicBezTo>
                <a:cubicBezTo>
                  <a:pt x="4476" y="5265"/>
                  <a:pt x="4203" y="5072"/>
                  <a:pt x="3965" y="4839"/>
                </a:cubicBezTo>
                <a:cubicBezTo>
                  <a:pt x="3698" y="4606"/>
                  <a:pt x="3459" y="4345"/>
                  <a:pt x="3243" y="4061"/>
                </a:cubicBezTo>
                <a:cubicBezTo>
                  <a:pt x="3033" y="3777"/>
                  <a:pt x="2846" y="3487"/>
                  <a:pt x="2675" y="3186"/>
                </a:cubicBezTo>
                <a:cubicBezTo>
                  <a:pt x="2511" y="2913"/>
                  <a:pt x="2318" y="2647"/>
                  <a:pt x="2051" y="2476"/>
                </a:cubicBezTo>
                <a:cubicBezTo>
                  <a:pt x="1877" y="2354"/>
                  <a:pt x="1673" y="2288"/>
                  <a:pt x="1465" y="2288"/>
                </a:cubicBezTo>
                <a:cubicBezTo>
                  <a:pt x="1393" y="2288"/>
                  <a:pt x="1321" y="2295"/>
                  <a:pt x="1250" y="2311"/>
                </a:cubicBezTo>
                <a:cubicBezTo>
                  <a:pt x="966" y="2380"/>
                  <a:pt x="722" y="2573"/>
                  <a:pt x="534" y="2794"/>
                </a:cubicBezTo>
                <a:cubicBezTo>
                  <a:pt x="205" y="3203"/>
                  <a:pt x="17" y="3709"/>
                  <a:pt x="12" y="4231"/>
                </a:cubicBezTo>
                <a:cubicBezTo>
                  <a:pt x="0" y="4776"/>
                  <a:pt x="125" y="5310"/>
                  <a:pt x="375" y="5787"/>
                </a:cubicBezTo>
                <a:cubicBezTo>
                  <a:pt x="659" y="6344"/>
                  <a:pt x="1108" y="6804"/>
                  <a:pt x="1619" y="7162"/>
                </a:cubicBezTo>
                <a:cubicBezTo>
                  <a:pt x="2653" y="7894"/>
                  <a:pt x="3879" y="8224"/>
                  <a:pt x="5072" y="8587"/>
                </a:cubicBezTo>
                <a:lnTo>
                  <a:pt x="8525" y="8587"/>
                </a:lnTo>
                <a:lnTo>
                  <a:pt x="8525" y="6526"/>
                </a:lnTo>
                <a:cubicBezTo>
                  <a:pt x="8491" y="6315"/>
                  <a:pt x="8480" y="6105"/>
                  <a:pt x="8463" y="5895"/>
                </a:cubicBezTo>
                <a:cubicBezTo>
                  <a:pt x="8434" y="5577"/>
                  <a:pt x="8400" y="5259"/>
                  <a:pt x="8355" y="4935"/>
                </a:cubicBezTo>
                <a:cubicBezTo>
                  <a:pt x="8162" y="3646"/>
                  <a:pt x="7753" y="2363"/>
                  <a:pt x="6924" y="1340"/>
                </a:cubicBezTo>
                <a:cubicBezTo>
                  <a:pt x="6520" y="840"/>
                  <a:pt x="6009" y="375"/>
                  <a:pt x="5424" y="96"/>
                </a:cubicBezTo>
                <a:cubicBezTo>
                  <a:pt x="5297" y="36"/>
                  <a:pt x="5156" y="1"/>
                  <a:pt x="50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" name="Google Shape;597;p33"/>
          <p:cNvGrpSpPr/>
          <p:nvPr/>
        </p:nvGrpSpPr>
        <p:grpSpPr>
          <a:xfrm flipH="1">
            <a:off x="2399118" y="4759609"/>
            <a:ext cx="261974" cy="139875"/>
            <a:chOff x="2026995" y="4170588"/>
            <a:chExt cx="525630" cy="280648"/>
          </a:xfrm>
        </p:grpSpPr>
        <p:grpSp>
          <p:nvGrpSpPr>
            <p:cNvPr id="598" name="Google Shape;598;p33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599" name="Google Shape;599;p33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3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3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3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3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3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5" name="Google Shape;605;p33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33"/>
          <p:cNvSpPr/>
          <p:nvPr/>
        </p:nvSpPr>
        <p:spPr>
          <a:xfrm>
            <a:off x="3140205" y="4057563"/>
            <a:ext cx="591259" cy="249997"/>
          </a:xfrm>
          <a:custGeom>
            <a:avLst/>
            <a:gdLst/>
            <a:ahLst/>
            <a:cxnLst/>
            <a:rect l="l" t="t" r="r" b="b"/>
            <a:pathLst>
              <a:path w="80553" h="57273" extrusionOk="0">
                <a:moveTo>
                  <a:pt x="36179" y="1"/>
                </a:moveTo>
                <a:cubicBezTo>
                  <a:pt x="30951" y="1"/>
                  <a:pt x="24794" y="2043"/>
                  <a:pt x="21465" y="5400"/>
                </a:cubicBezTo>
                <a:cubicBezTo>
                  <a:pt x="16413" y="10494"/>
                  <a:pt x="14116" y="19764"/>
                  <a:pt x="14116" y="19764"/>
                </a:cubicBezTo>
                <a:cubicBezTo>
                  <a:pt x="14116" y="19764"/>
                  <a:pt x="13623" y="19694"/>
                  <a:pt x="12818" y="19694"/>
                </a:cubicBezTo>
                <a:cubicBezTo>
                  <a:pt x="10786" y="19694"/>
                  <a:pt x="6765" y="20144"/>
                  <a:pt x="3655" y="23314"/>
                </a:cubicBezTo>
                <a:cubicBezTo>
                  <a:pt x="251" y="26800"/>
                  <a:pt x="0" y="34024"/>
                  <a:pt x="2694" y="37072"/>
                </a:cubicBezTo>
                <a:cubicBezTo>
                  <a:pt x="4497" y="39085"/>
                  <a:pt x="6727" y="39420"/>
                  <a:pt x="8033" y="39420"/>
                </a:cubicBezTo>
                <a:cubicBezTo>
                  <a:pt x="8407" y="39420"/>
                  <a:pt x="8705" y="39392"/>
                  <a:pt x="8896" y="39369"/>
                </a:cubicBezTo>
                <a:cubicBezTo>
                  <a:pt x="9042" y="39349"/>
                  <a:pt x="9125" y="39327"/>
                  <a:pt x="9125" y="39327"/>
                </a:cubicBezTo>
                <a:cubicBezTo>
                  <a:pt x="9125" y="39327"/>
                  <a:pt x="9147" y="39641"/>
                  <a:pt x="9189" y="40162"/>
                </a:cubicBezTo>
                <a:cubicBezTo>
                  <a:pt x="9314" y="41665"/>
                  <a:pt x="9710" y="44819"/>
                  <a:pt x="10837" y="46573"/>
                </a:cubicBezTo>
                <a:cubicBezTo>
                  <a:pt x="12242" y="48727"/>
                  <a:pt x="15896" y="50260"/>
                  <a:pt x="19025" y="50260"/>
                </a:cubicBezTo>
                <a:cubicBezTo>
                  <a:pt x="19293" y="50260"/>
                  <a:pt x="19557" y="50249"/>
                  <a:pt x="19815" y="50226"/>
                </a:cubicBezTo>
                <a:cubicBezTo>
                  <a:pt x="22259" y="49997"/>
                  <a:pt x="25077" y="48160"/>
                  <a:pt x="26329" y="47219"/>
                </a:cubicBezTo>
                <a:cubicBezTo>
                  <a:pt x="26769" y="46907"/>
                  <a:pt x="27019" y="46698"/>
                  <a:pt x="27019" y="46698"/>
                </a:cubicBezTo>
                <a:cubicBezTo>
                  <a:pt x="27019" y="46698"/>
                  <a:pt x="27061" y="46782"/>
                  <a:pt x="27123" y="46927"/>
                </a:cubicBezTo>
                <a:cubicBezTo>
                  <a:pt x="27666" y="47887"/>
                  <a:pt x="29901" y="51918"/>
                  <a:pt x="31905" y="53733"/>
                </a:cubicBezTo>
                <a:cubicBezTo>
                  <a:pt x="33612" y="55301"/>
                  <a:pt x="37926" y="57273"/>
                  <a:pt x="43046" y="57273"/>
                </a:cubicBezTo>
                <a:cubicBezTo>
                  <a:pt x="44815" y="57273"/>
                  <a:pt x="46680" y="57038"/>
                  <a:pt x="48566" y="56469"/>
                </a:cubicBezTo>
                <a:cubicBezTo>
                  <a:pt x="50654" y="55843"/>
                  <a:pt x="52450" y="54549"/>
                  <a:pt x="53911" y="53024"/>
                </a:cubicBezTo>
                <a:cubicBezTo>
                  <a:pt x="54663" y="52272"/>
                  <a:pt x="55309" y="51479"/>
                  <a:pt x="55894" y="50665"/>
                </a:cubicBezTo>
                <a:cubicBezTo>
                  <a:pt x="58316" y="47324"/>
                  <a:pt x="59507" y="43879"/>
                  <a:pt x="59507" y="43879"/>
                </a:cubicBezTo>
                <a:cubicBezTo>
                  <a:pt x="59507" y="43879"/>
                  <a:pt x="62305" y="47283"/>
                  <a:pt x="63390" y="47804"/>
                </a:cubicBezTo>
                <a:cubicBezTo>
                  <a:pt x="63881" y="48040"/>
                  <a:pt x="64831" y="48340"/>
                  <a:pt x="66028" y="48340"/>
                </a:cubicBezTo>
                <a:cubicBezTo>
                  <a:pt x="67481" y="48340"/>
                  <a:pt x="69297" y="47898"/>
                  <a:pt x="71094" y="46364"/>
                </a:cubicBezTo>
                <a:cubicBezTo>
                  <a:pt x="74351" y="43566"/>
                  <a:pt x="74059" y="36070"/>
                  <a:pt x="74059" y="36070"/>
                </a:cubicBezTo>
                <a:cubicBezTo>
                  <a:pt x="74059" y="36070"/>
                  <a:pt x="77296" y="35340"/>
                  <a:pt x="78485" y="33169"/>
                </a:cubicBezTo>
                <a:cubicBezTo>
                  <a:pt x="79676" y="30975"/>
                  <a:pt x="80553" y="24419"/>
                  <a:pt x="76377" y="23584"/>
                </a:cubicBezTo>
                <a:cubicBezTo>
                  <a:pt x="75551" y="23419"/>
                  <a:pt x="74697" y="23353"/>
                  <a:pt x="73859" y="23353"/>
                </a:cubicBezTo>
                <a:cubicBezTo>
                  <a:pt x="70466" y="23353"/>
                  <a:pt x="67336" y="24441"/>
                  <a:pt x="67336" y="24441"/>
                </a:cubicBezTo>
                <a:cubicBezTo>
                  <a:pt x="67336" y="24441"/>
                  <a:pt x="67859" y="12059"/>
                  <a:pt x="60133" y="10347"/>
                </a:cubicBezTo>
                <a:cubicBezTo>
                  <a:pt x="59414" y="10189"/>
                  <a:pt x="58696" y="10118"/>
                  <a:pt x="57986" y="10118"/>
                </a:cubicBezTo>
                <a:cubicBezTo>
                  <a:pt x="51176" y="10118"/>
                  <a:pt x="45081" y="16696"/>
                  <a:pt x="44892" y="16903"/>
                </a:cubicBezTo>
                <a:cubicBezTo>
                  <a:pt x="44975" y="16632"/>
                  <a:pt x="47542" y="6631"/>
                  <a:pt x="43889" y="2518"/>
                </a:cubicBezTo>
                <a:cubicBezTo>
                  <a:pt x="43639" y="2226"/>
                  <a:pt x="43347" y="1975"/>
                  <a:pt x="43033" y="1745"/>
                </a:cubicBezTo>
                <a:cubicBezTo>
                  <a:pt x="41345" y="548"/>
                  <a:pt x="38886" y="1"/>
                  <a:pt x="361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33"/>
          <p:cNvSpPr/>
          <p:nvPr/>
        </p:nvSpPr>
        <p:spPr>
          <a:xfrm flipH="1">
            <a:off x="2153242" y="4018478"/>
            <a:ext cx="776128" cy="328174"/>
          </a:xfrm>
          <a:custGeom>
            <a:avLst/>
            <a:gdLst/>
            <a:ahLst/>
            <a:cxnLst/>
            <a:rect l="l" t="t" r="r" b="b"/>
            <a:pathLst>
              <a:path w="80553" h="57273" extrusionOk="0">
                <a:moveTo>
                  <a:pt x="36179" y="1"/>
                </a:moveTo>
                <a:cubicBezTo>
                  <a:pt x="30951" y="1"/>
                  <a:pt x="24794" y="2043"/>
                  <a:pt x="21465" y="5400"/>
                </a:cubicBezTo>
                <a:cubicBezTo>
                  <a:pt x="16413" y="10494"/>
                  <a:pt x="14116" y="19764"/>
                  <a:pt x="14116" y="19764"/>
                </a:cubicBezTo>
                <a:cubicBezTo>
                  <a:pt x="14116" y="19764"/>
                  <a:pt x="13623" y="19694"/>
                  <a:pt x="12818" y="19694"/>
                </a:cubicBezTo>
                <a:cubicBezTo>
                  <a:pt x="10786" y="19694"/>
                  <a:pt x="6765" y="20144"/>
                  <a:pt x="3655" y="23314"/>
                </a:cubicBezTo>
                <a:cubicBezTo>
                  <a:pt x="251" y="26800"/>
                  <a:pt x="0" y="34024"/>
                  <a:pt x="2694" y="37072"/>
                </a:cubicBezTo>
                <a:cubicBezTo>
                  <a:pt x="4497" y="39085"/>
                  <a:pt x="6727" y="39420"/>
                  <a:pt x="8033" y="39420"/>
                </a:cubicBezTo>
                <a:cubicBezTo>
                  <a:pt x="8407" y="39420"/>
                  <a:pt x="8705" y="39392"/>
                  <a:pt x="8896" y="39369"/>
                </a:cubicBezTo>
                <a:cubicBezTo>
                  <a:pt x="9042" y="39349"/>
                  <a:pt x="9125" y="39327"/>
                  <a:pt x="9125" y="39327"/>
                </a:cubicBezTo>
                <a:cubicBezTo>
                  <a:pt x="9125" y="39327"/>
                  <a:pt x="9147" y="39641"/>
                  <a:pt x="9189" y="40162"/>
                </a:cubicBezTo>
                <a:cubicBezTo>
                  <a:pt x="9314" y="41665"/>
                  <a:pt x="9710" y="44819"/>
                  <a:pt x="10837" y="46573"/>
                </a:cubicBezTo>
                <a:cubicBezTo>
                  <a:pt x="12242" y="48727"/>
                  <a:pt x="15896" y="50260"/>
                  <a:pt x="19025" y="50260"/>
                </a:cubicBezTo>
                <a:cubicBezTo>
                  <a:pt x="19293" y="50260"/>
                  <a:pt x="19557" y="50249"/>
                  <a:pt x="19815" y="50226"/>
                </a:cubicBezTo>
                <a:cubicBezTo>
                  <a:pt x="22259" y="49997"/>
                  <a:pt x="25077" y="48160"/>
                  <a:pt x="26329" y="47219"/>
                </a:cubicBezTo>
                <a:cubicBezTo>
                  <a:pt x="26769" y="46907"/>
                  <a:pt x="27019" y="46698"/>
                  <a:pt x="27019" y="46698"/>
                </a:cubicBezTo>
                <a:cubicBezTo>
                  <a:pt x="27019" y="46698"/>
                  <a:pt x="27061" y="46782"/>
                  <a:pt x="27123" y="46927"/>
                </a:cubicBezTo>
                <a:cubicBezTo>
                  <a:pt x="27666" y="47887"/>
                  <a:pt x="29901" y="51918"/>
                  <a:pt x="31905" y="53733"/>
                </a:cubicBezTo>
                <a:cubicBezTo>
                  <a:pt x="33612" y="55301"/>
                  <a:pt x="37926" y="57273"/>
                  <a:pt x="43046" y="57273"/>
                </a:cubicBezTo>
                <a:cubicBezTo>
                  <a:pt x="44815" y="57273"/>
                  <a:pt x="46680" y="57038"/>
                  <a:pt x="48566" y="56469"/>
                </a:cubicBezTo>
                <a:cubicBezTo>
                  <a:pt x="50654" y="55843"/>
                  <a:pt x="52450" y="54549"/>
                  <a:pt x="53911" y="53024"/>
                </a:cubicBezTo>
                <a:cubicBezTo>
                  <a:pt x="54663" y="52272"/>
                  <a:pt x="55309" y="51479"/>
                  <a:pt x="55894" y="50665"/>
                </a:cubicBezTo>
                <a:cubicBezTo>
                  <a:pt x="58316" y="47324"/>
                  <a:pt x="59507" y="43879"/>
                  <a:pt x="59507" y="43879"/>
                </a:cubicBezTo>
                <a:cubicBezTo>
                  <a:pt x="59507" y="43879"/>
                  <a:pt x="62305" y="47283"/>
                  <a:pt x="63390" y="47804"/>
                </a:cubicBezTo>
                <a:cubicBezTo>
                  <a:pt x="63881" y="48040"/>
                  <a:pt x="64831" y="48340"/>
                  <a:pt x="66028" y="48340"/>
                </a:cubicBezTo>
                <a:cubicBezTo>
                  <a:pt x="67481" y="48340"/>
                  <a:pt x="69297" y="47898"/>
                  <a:pt x="71094" y="46364"/>
                </a:cubicBezTo>
                <a:cubicBezTo>
                  <a:pt x="74351" y="43566"/>
                  <a:pt x="74059" y="36070"/>
                  <a:pt x="74059" y="36070"/>
                </a:cubicBezTo>
                <a:cubicBezTo>
                  <a:pt x="74059" y="36070"/>
                  <a:pt x="77296" y="35340"/>
                  <a:pt x="78485" y="33169"/>
                </a:cubicBezTo>
                <a:cubicBezTo>
                  <a:pt x="79676" y="30975"/>
                  <a:pt x="80553" y="24419"/>
                  <a:pt x="76377" y="23584"/>
                </a:cubicBezTo>
                <a:cubicBezTo>
                  <a:pt x="75551" y="23419"/>
                  <a:pt x="74697" y="23353"/>
                  <a:pt x="73859" y="23353"/>
                </a:cubicBezTo>
                <a:cubicBezTo>
                  <a:pt x="70466" y="23353"/>
                  <a:pt x="67336" y="24441"/>
                  <a:pt x="67336" y="24441"/>
                </a:cubicBezTo>
                <a:cubicBezTo>
                  <a:pt x="67336" y="24441"/>
                  <a:pt x="67859" y="12059"/>
                  <a:pt x="60133" y="10347"/>
                </a:cubicBezTo>
                <a:cubicBezTo>
                  <a:pt x="59414" y="10189"/>
                  <a:pt x="58696" y="10118"/>
                  <a:pt x="57986" y="10118"/>
                </a:cubicBezTo>
                <a:cubicBezTo>
                  <a:pt x="51176" y="10118"/>
                  <a:pt x="45081" y="16696"/>
                  <a:pt x="44892" y="16903"/>
                </a:cubicBezTo>
                <a:cubicBezTo>
                  <a:pt x="44975" y="16632"/>
                  <a:pt x="47542" y="6631"/>
                  <a:pt x="43889" y="2518"/>
                </a:cubicBezTo>
                <a:cubicBezTo>
                  <a:pt x="43639" y="2226"/>
                  <a:pt x="43347" y="1975"/>
                  <a:pt x="43033" y="1745"/>
                </a:cubicBezTo>
                <a:cubicBezTo>
                  <a:pt x="41345" y="548"/>
                  <a:pt x="38886" y="1"/>
                  <a:pt x="361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33"/>
          <p:cNvSpPr/>
          <p:nvPr/>
        </p:nvSpPr>
        <p:spPr>
          <a:xfrm rot="-5400000" flipH="1">
            <a:off x="312481" y="3757023"/>
            <a:ext cx="1055718" cy="1680704"/>
          </a:xfrm>
          <a:custGeom>
            <a:avLst/>
            <a:gdLst/>
            <a:ahLst/>
            <a:cxnLst/>
            <a:rect l="l" t="t" r="r" b="b"/>
            <a:pathLst>
              <a:path w="6695" h="17867" extrusionOk="0">
                <a:moveTo>
                  <a:pt x="883" y="0"/>
                </a:moveTo>
                <a:cubicBezTo>
                  <a:pt x="698" y="493"/>
                  <a:pt x="555" y="966"/>
                  <a:pt x="411" y="1479"/>
                </a:cubicBezTo>
                <a:cubicBezTo>
                  <a:pt x="185" y="2342"/>
                  <a:pt x="0" y="3163"/>
                  <a:pt x="493" y="3964"/>
                </a:cubicBezTo>
                <a:cubicBezTo>
                  <a:pt x="822" y="4559"/>
                  <a:pt x="1335" y="5011"/>
                  <a:pt x="1787" y="5504"/>
                </a:cubicBezTo>
                <a:cubicBezTo>
                  <a:pt x="2239" y="5997"/>
                  <a:pt x="2608" y="6572"/>
                  <a:pt x="2875" y="7188"/>
                </a:cubicBezTo>
                <a:cubicBezTo>
                  <a:pt x="3491" y="8564"/>
                  <a:pt x="3656" y="10063"/>
                  <a:pt x="3799" y="11542"/>
                </a:cubicBezTo>
                <a:cubicBezTo>
                  <a:pt x="3964" y="13082"/>
                  <a:pt x="4107" y="14725"/>
                  <a:pt x="4908" y="16101"/>
                </a:cubicBezTo>
                <a:cubicBezTo>
                  <a:pt x="5319" y="16840"/>
                  <a:pt x="5935" y="17456"/>
                  <a:pt x="6695" y="17867"/>
                </a:cubicBezTo>
                <a:lnTo>
                  <a:pt x="6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33"/>
          <p:cNvSpPr/>
          <p:nvPr/>
        </p:nvSpPr>
        <p:spPr>
          <a:xfrm>
            <a:off x="1720980" y="3498288"/>
            <a:ext cx="591259" cy="249997"/>
          </a:xfrm>
          <a:custGeom>
            <a:avLst/>
            <a:gdLst/>
            <a:ahLst/>
            <a:cxnLst/>
            <a:rect l="l" t="t" r="r" b="b"/>
            <a:pathLst>
              <a:path w="80553" h="57273" extrusionOk="0">
                <a:moveTo>
                  <a:pt x="36179" y="1"/>
                </a:moveTo>
                <a:cubicBezTo>
                  <a:pt x="30951" y="1"/>
                  <a:pt x="24794" y="2043"/>
                  <a:pt x="21465" y="5400"/>
                </a:cubicBezTo>
                <a:cubicBezTo>
                  <a:pt x="16413" y="10494"/>
                  <a:pt x="14116" y="19764"/>
                  <a:pt x="14116" y="19764"/>
                </a:cubicBezTo>
                <a:cubicBezTo>
                  <a:pt x="14116" y="19764"/>
                  <a:pt x="13623" y="19694"/>
                  <a:pt x="12818" y="19694"/>
                </a:cubicBezTo>
                <a:cubicBezTo>
                  <a:pt x="10786" y="19694"/>
                  <a:pt x="6765" y="20144"/>
                  <a:pt x="3655" y="23314"/>
                </a:cubicBezTo>
                <a:cubicBezTo>
                  <a:pt x="251" y="26800"/>
                  <a:pt x="0" y="34024"/>
                  <a:pt x="2694" y="37072"/>
                </a:cubicBezTo>
                <a:cubicBezTo>
                  <a:pt x="4497" y="39085"/>
                  <a:pt x="6727" y="39420"/>
                  <a:pt x="8033" y="39420"/>
                </a:cubicBezTo>
                <a:cubicBezTo>
                  <a:pt x="8407" y="39420"/>
                  <a:pt x="8705" y="39392"/>
                  <a:pt x="8896" y="39369"/>
                </a:cubicBezTo>
                <a:cubicBezTo>
                  <a:pt x="9042" y="39349"/>
                  <a:pt x="9125" y="39327"/>
                  <a:pt x="9125" y="39327"/>
                </a:cubicBezTo>
                <a:cubicBezTo>
                  <a:pt x="9125" y="39327"/>
                  <a:pt x="9147" y="39641"/>
                  <a:pt x="9189" y="40162"/>
                </a:cubicBezTo>
                <a:cubicBezTo>
                  <a:pt x="9314" y="41665"/>
                  <a:pt x="9710" y="44819"/>
                  <a:pt x="10837" y="46573"/>
                </a:cubicBezTo>
                <a:cubicBezTo>
                  <a:pt x="12242" y="48727"/>
                  <a:pt x="15896" y="50260"/>
                  <a:pt x="19025" y="50260"/>
                </a:cubicBezTo>
                <a:cubicBezTo>
                  <a:pt x="19293" y="50260"/>
                  <a:pt x="19557" y="50249"/>
                  <a:pt x="19815" y="50226"/>
                </a:cubicBezTo>
                <a:cubicBezTo>
                  <a:pt x="22259" y="49997"/>
                  <a:pt x="25077" y="48160"/>
                  <a:pt x="26329" y="47219"/>
                </a:cubicBezTo>
                <a:cubicBezTo>
                  <a:pt x="26769" y="46907"/>
                  <a:pt x="27019" y="46698"/>
                  <a:pt x="27019" y="46698"/>
                </a:cubicBezTo>
                <a:cubicBezTo>
                  <a:pt x="27019" y="46698"/>
                  <a:pt x="27061" y="46782"/>
                  <a:pt x="27123" y="46927"/>
                </a:cubicBezTo>
                <a:cubicBezTo>
                  <a:pt x="27666" y="47887"/>
                  <a:pt x="29901" y="51918"/>
                  <a:pt x="31905" y="53733"/>
                </a:cubicBezTo>
                <a:cubicBezTo>
                  <a:pt x="33612" y="55301"/>
                  <a:pt x="37926" y="57273"/>
                  <a:pt x="43046" y="57273"/>
                </a:cubicBezTo>
                <a:cubicBezTo>
                  <a:pt x="44815" y="57273"/>
                  <a:pt x="46680" y="57038"/>
                  <a:pt x="48566" y="56469"/>
                </a:cubicBezTo>
                <a:cubicBezTo>
                  <a:pt x="50654" y="55843"/>
                  <a:pt x="52450" y="54549"/>
                  <a:pt x="53911" y="53024"/>
                </a:cubicBezTo>
                <a:cubicBezTo>
                  <a:pt x="54663" y="52272"/>
                  <a:pt x="55309" y="51479"/>
                  <a:pt x="55894" y="50665"/>
                </a:cubicBezTo>
                <a:cubicBezTo>
                  <a:pt x="58316" y="47324"/>
                  <a:pt x="59507" y="43879"/>
                  <a:pt x="59507" y="43879"/>
                </a:cubicBezTo>
                <a:cubicBezTo>
                  <a:pt x="59507" y="43879"/>
                  <a:pt x="62305" y="47283"/>
                  <a:pt x="63390" y="47804"/>
                </a:cubicBezTo>
                <a:cubicBezTo>
                  <a:pt x="63881" y="48040"/>
                  <a:pt x="64831" y="48340"/>
                  <a:pt x="66028" y="48340"/>
                </a:cubicBezTo>
                <a:cubicBezTo>
                  <a:pt x="67481" y="48340"/>
                  <a:pt x="69297" y="47898"/>
                  <a:pt x="71094" y="46364"/>
                </a:cubicBezTo>
                <a:cubicBezTo>
                  <a:pt x="74351" y="43566"/>
                  <a:pt x="74059" y="36070"/>
                  <a:pt x="74059" y="36070"/>
                </a:cubicBezTo>
                <a:cubicBezTo>
                  <a:pt x="74059" y="36070"/>
                  <a:pt x="77296" y="35340"/>
                  <a:pt x="78485" y="33169"/>
                </a:cubicBezTo>
                <a:cubicBezTo>
                  <a:pt x="79676" y="30975"/>
                  <a:pt x="80553" y="24419"/>
                  <a:pt x="76377" y="23584"/>
                </a:cubicBezTo>
                <a:cubicBezTo>
                  <a:pt x="75551" y="23419"/>
                  <a:pt x="74697" y="23353"/>
                  <a:pt x="73859" y="23353"/>
                </a:cubicBezTo>
                <a:cubicBezTo>
                  <a:pt x="70466" y="23353"/>
                  <a:pt x="67336" y="24441"/>
                  <a:pt x="67336" y="24441"/>
                </a:cubicBezTo>
                <a:cubicBezTo>
                  <a:pt x="67336" y="24441"/>
                  <a:pt x="67859" y="12059"/>
                  <a:pt x="60133" y="10347"/>
                </a:cubicBezTo>
                <a:cubicBezTo>
                  <a:pt x="59414" y="10189"/>
                  <a:pt x="58696" y="10118"/>
                  <a:pt x="57986" y="10118"/>
                </a:cubicBezTo>
                <a:cubicBezTo>
                  <a:pt x="51176" y="10118"/>
                  <a:pt x="45081" y="16696"/>
                  <a:pt x="44892" y="16903"/>
                </a:cubicBezTo>
                <a:cubicBezTo>
                  <a:pt x="44975" y="16632"/>
                  <a:pt x="47542" y="6631"/>
                  <a:pt x="43889" y="2518"/>
                </a:cubicBezTo>
                <a:cubicBezTo>
                  <a:pt x="43639" y="2226"/>
                  <a:pt x="43347" y="1975"/>
                  <a:pt x="43033" y="1745"/>
                </a:cubicBezTo>
                <a:cubicBezTo>
                  <a:pt x="41345" y="548"/>
                  <a:pt x="38886" y="1"/>
                  <a:pt x="361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3"/>
          <p:cNvSpPr/>
          <p:nvPr/>
        </p:nvSpPr>
        <p:spPr>
          <a:xfrm flipH="1">
            <a:off x="4919635" y="3721644"/>
            <a:ext cx="309743" cy="175635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3"/>
          <p:cNvSpPr/>
          <p:nvPr/>
        </p:nvSpPr>
        <p:spPr>
          <a:xfrm flipH="1">
            <a:off x="4688203" y="3952752"/>
            <a:ext cx="184871" cy="104828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1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3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1" name="Google Shape;681;p36"/>
          <p:cNvSpPr txBox="1">
            <a:spLocks noGrp="1"/>
          </p:cNvSpPr>
          <p:nvPr>
            <p:ph type="title" idx="2"/>
          </p:nvPr>
        </p:nvSpPr>
        <p:spPr>
          <a:xfrm>
            <a:off x="2335421" y="1580125"/>
            <a:ext cx="5037600" cy="6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82" name="Google Shape;682;p36"/>
          <p:cNvSpPr txBox="1">
            <a:spLocks noGrp="1"/>
          </p:cNvSpPr>
          <p:nvPr>
            <p:ph type="subTitle" idx="1"/>
          </p:nvPr>
        </p:nvSpPr>
        <p:spPr>
          <a:xfrm>
            <a:off x="2335425" y="2032079"/>
            <a:ext cx="5037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3" name="Google Shape;683;p36"/>
          <p:cNvSpPr txBox="1">
            <a:spLocks noGrp="1"/>
          </p:cNvSpPr>
          <p:nvPr>
            <p:ph type="title" idx="3"/>
          </p:nvPr>
        </p:nvSpPr>
        <p:spPr>
          <a:xfrm>
            <a:off x="2335421" y="2948750"/>
            <a:ext cx="5037600" cy="6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84" name="Google Shape;684;p36"/>
          <p:cNvSpPr txBox="1">
            <a:spLocks noGrp="1"/>
          </p:cNvSpPr>
          <p:nvPr>
            <p:ph type="subTitle" idx="4"/>
          </p:nvPr>
        </p:nvSpPr>
        <p:spPr>
          <a:xfrm>
            <a:off x="2335425" y="3406100"/>
            <a:ext cx="5037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36"/>
          <p:cNvSpPr/>
          <p:nvPr/>
        </p:nvSpPr>
        <p:spPr>
          <a:xfrm>
            <a:off x="7111600" y="3399178"/>
            <a:ext cx="2175263" cy="1549281"/>
          </a:xfrm>
          <a:custGeom>
            <a:avLst/>
            <a:gdLst/>
            <a:ahLst/>
            <a:cxnLst/>
            <a:rect l="l" t="t" r="r" b="b"/>
            <a:pathLst>
              <a:path w="68832" h="49024" extrusionOk="0">
                <a:moveTo>
                  <a:pt x="40031" y="0"/>
                </a:moveTo>
                <a:lnTo>
                  <a:pt x="34620" y="8217"/>
                </a:lnTo>
                <a:lnTo>
                  <a:pt x="34396" y="8558"/>
                </a:lnTo>
                <a:lnTo>
                  <a:pt x="27398" y="19181"/>
                </a:lnTo>
                <a:lnTo>
                  <a:pt x="21036" y="26247"/>
                </a:lnTo>
                <a:lnTo>
                  <a:pt x="20803" y="26506"/>
                </a:lnTo>
                <a:lnTo>
                  <a:pt x="19641" y="27797"/>
                </a:lnTo>
                <a:lnTo>
                  <a:pt x="18548" y="29011"/>
                </a:lnTo>
                <a:lnTo>
                  <a:pt x="16119" y="31710"/>
                </a:lnTo>
                <a:lnTo>
                  <a:pt x="14761" y="33167"/>
                </a:lnTo>
                <a:lnTo>
                  <a:pt x="9092" y="39259"/>
                </a:lnTo>
                <a:lnTo>
                  <a:pt x="5398" y="43227"/>
                </a:lnTo>
                <a:lnTo>
                  <a:pt x="4964" y="43694"/>
                </a:lnTo>
                <a:lnTo>
                  <a:pt x="1" y="49023"/>
                </a:lnTo>
                <a:lnTo>
                  <a:pt x="68831" y="49023"/>
                </a:lnTo>
                <a:lnTo>
                  <a:pt x="68831" y="18574"/>
                </a:lnTo>
                <a:lnTo>
                  <a:pt x="60576" y="11129"/>
                </a:lnTo>
                <a:lnTo>
                  <a:pt x="57030" y="9209"/>
                </a:lnTo>
                <a:lnTo>
                  <a:pt x="55830" y="8558"/>
                </a:lnTo>
                <a:lnTo>
                  <a:pt x="4003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36"/>
          <p:cNvSpPr/>
          <p:nvPr/>
        </p:nvSpPr>
        <p:spPr>
          <a:xfrm>
            <a:off x="7111600" y="3399178"/>
            <a:ext cx="1304235" cy="1549281"/>
          </a:xfrm>
          <a:custGeom>
            <a:avLst/>
            <a:gdLst/>
            <a:ahLst/>
            <a:cxnLst/>
            <a:rect l="l" t="t" r="r" b="b"/>
            <a:pathLst>
              <a:path w="41270" h="49024" extrusionOk="0">
                <a:moveTo>
                  <a:pt x="40031" y="0"/>
                </a:moveTo>
                <a:lnTo>
                  <a:pt x="27398" y="19181"/>
                </a:lnTo>
                <a:lnTo>
                  <a:pt x="12002" y="30780"/>
                </a:lnTo>
                <a:lnTo>
                  <a:pt x="1" y="49023"/>
                </a:lnTo>
                <a:lnTo>
                  <a:pt x="22490" y="49023"/>
                </a:lnTo>
                <a:lnTo>
                  <a:pt x="29720" y="35841"/>
                </a:lnTo>
                <a:lnTo>
                  <a:pt x="41270" y="42163"/>
                </a:lnTo>
                <a:lnTo>
                  <a:pt x="41270" y="42163"/>
                </a:lnTo>
                <a:lnTo>
                  <a:pt x="33778" y="29208"/>
                </a:lnTo>
                <a:lnTo>
                  <a:pt x="35126" y="20433"/>
                </a:lnTo>
                <a:lnTo>
                  <a:pt x="38579" y="21289"/>
                </a:lnTo>
                <a:lnTo>
                  <a:pt x="38579" y="21289"/>
                </a:lnTo>
                <a:lnTo>
                  <a:pt x="35836" y="14538"/>
                </a:lnTo>
                <a:lnTo>
                  <a:pt x="4003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7" name="Google Shape;687;p36"/>
          <p:cNvGrpSpPr/>
          <p:nvPr/>
        </p:nvGrpSpPr>
        <p:grpSpPr>
          <a:xfrm>
            <a:off x="-457209" y="3399233"/>
            <a:ext cx="2348592" cy="1395018"/>
            <a:chOff x="-457203" y="3399174"/>
            <a:chExt cx="2136055" cy="1268775"/>
          </a:xfrm>
        </p:grpSpPr>
        <p:sp>
          <p:nvSpPr>
            <p:cNvPr id="688" name="Google Shape;688;p36"/>
            <p:cNvSpPr/>
            <p:nvPr/>
          </p:nvSpPr>
          <p:spPr>
            <a:xfrm>
              <a:off x="-457203" y="3399174"/>
              <a:ext cx="2136055" cy="1268775"/>
            </a:xfrm>
            <a:custGeom>
              <a:avLst/>
              <a:gdLst/>
              <a:ahLst/>
              <a:cxnLst/>
              <a:rect l="l" t="t" r="r" b="b"/>
              <a:pathLst>
                <a:path w="89609" h="53226" extrusionOk="0">
                  <a:moveTo>
                    <a:pt x="43462" y="0"/>
                  </a:moveTo>
                  <a:lnTo>
                    <a:pt x="27428" y="16846"/>
                  </a:lnTo>
                  <a:lnTo>
                    <a:pt x="17500" y="34425"/>
                  </a:lnTo>
                  <a:lnTo>
                    <a:pt x="0" y="53226"/>
                  </a:lnTo>
                  <a:lnTo>
                    <a:pt x="89609" y="53226"/>
                  </a:lnTo>
                  <a:lnTo>
                    <a:pt x="73063" y="29314"/>
                  </a:lnTo>
                  <a:lnTo>
                    <a:pt x="54194" y="20781"/>
                  </a:lnTo>
                  <a:lnTo>
                    <a:pt x="434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6"/>
            <p:cNvSpPr/>
            <p:nvPr/>
          </p:nvSpPr>
          <p:spPr>
            <a:xfrm>
              <a:off x="-457203" y="3399174"/>
              <a:ext cx="1036025" cy="1268775"/>
            </a:xfrm>
            <a:custGeom>
              <a:avLst/>
              <a:gdLst/>
              <a:ahLst/>
              <a:cxnLst/>
              <a:rect l="l" t="t" r="r" b="b"/>
              <a:pathLst>
                <a:path w="43462" h="53226" extrusionOk="0">
                  <a:moveTo>
                    <a:pt x="43462" y="0"/>
                  </a:moveTo>
                  <a:lnTo>
                    <a:pt x="27428" y="16846"/>
                  </a:lnTo>
                  <a:lnTo>
                    <a:pt x="17500" y="34425"/>
                  </a:lnTo>
                  <a:lnTo>
                    <a:pt x="0" y="53226"/>
                  </a:lnTo>
                  <a:lnTo>
                    <a:pt x="24418" y="53226"/>
                  </a:lnTo>
                  <a:lnTo>
                    <a:pt x="31986" y="33205"/>
                  </a:lnTo>
                  <a:lnTo>
                    <a:pt x="39339" y="36134"/>
                  </a:lnTo>
                  <a:lnTo>
                    <a:pt x="39339" y="36134"/>
                  </a:lnTo>
                  <a:lnTo>
                    <a:pt x="33938" y="26613"/>
                  </a:lnTo>
                  <a:lnTo>
                    <a:pt x="37786" y="17089"/>
                  </a:lnTo>
                  <a:lnTo>
                    <a:pt x="42106" y="21240"/>
                  </a:lnTo>
                  <a:lnTo>
                    <a:pt x="39339" y="10010"/>
                  </a:lnTo>
                  <a:lnTo>
                    <a:pt x="434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" name="Google Shape;690;p36"/>
          <p:cNvSpPr/>
          <p:nvPr/>
        </p:nvSpPr>
        <p:spPr>
          <a:xfrm>
            <a:off x="0" y="4186825"/>
            <a:ext cx="3225057" cy="1208249"/>
          </a:xfrm>
          <a:custGeom>
            <a:avLst/>
            <a:gdLst/>
            <a:ahLst/>
            <a:cxnLst/>
            <a:rect l="l" t="t" r="r" b="b"/>
            <a:pathLst>
              <a:path w="86013" h="33717" extrusionOk="0">
                <a:moveTo>
                  <a:pt x="519" y="1"/>
                </a:moveTo>
                <a:cubicBezTo>
                  <a:pt x="346" y="1"/>
                  <a:pt x="173" y="6"/>
                  <a:pt x="0" y="17"/>
                </a:cubicBezTo>
                <a:lnTo>
                  <a:pt x="0" y="27347"/>
                </a:lnTo>
                <a:cubicBezTo>
                  <a:pt x="9149" y="29794"/>
                  <a:pt x="18692" y="30628"/>
                  <a:pt x="28158" y="31276"/>
                </a:cubicBezTo>
                <a:cubicBezTo>
                  <a:pt x="38688" y="31995"/>
                  <a:pt x="49231" y="32506"/>
                  <a:pt x="59777" y="32862"/>
                </a:cubicBezTo>
                <a:cubicBezTo>
                  <a:pt x="64956" y="33034"/>
                  <a:pt x="70135" y="33173"/>
                  <a:pt x="75313" y="33280"/>
                </a:cubicBezTo>
                <a:cubicBezTo>
                  <a:pt x="76584" y="33308"/>
                  <a:pt x="78923" y="33717"/>
                  <a:pt x="81091" y="33717"/>
                </a:cubicBezTo>
                <a:cubicBezTo>
                  <a:pt x="82105" y="33717"/>
                  <a:pt x="83081" y="33627"/>
                  <a:pt x="83894" y="33367"/>
                </a:cubicBezTo>
                <a:cubicBezTo>
                  <a:pt x="85037" y="33004"/>
                  <a:pt x="85854" y="32298"/>
                  <a:pt x="85988" y="31032"/>
                </a:cubicBezTo>
                <a:cubicBezTo>
                  <a:pt x="86007" y="30836"/>
                  <a:pt x="86013" y="30636"/>
                  <a:pt x="86004" y="30436"/>
                </a:cubicBezTo>
                <a:cubicBezTo>
                  <a:pt x="85983" y="29955"/>
                  <a:pt x="85884" y="29482"/>
                  <a:pt x="85739" y="29014"/>
                </a:cubicBezTo>
                <a:cubicBezTo>
                  <a:pt x="85548" y="28388"/>
                  <a:pt x="85274" y="27776"/>
                  <a:pt x="85004" y="27183"/>
                </a:cubicBezTo>
                <a:cubicBezTo>
                  <a:pt x="84520" y="26113"/>
                  <a:pt x="83984" y="24992"/>
                  <a:pt x="83267" y="24071"/>
                </a:cubicBezTo>
                <a:cubicBezTo>
                  <a:pt x="83103" y="23860"/>
                  <a:pt x="82926" y="23658"/>
                  <a:pt x="82737" y="23467"/>
                </a:cubicBezTo>
                <a:cubicBezTo>
                  <a:pt x="82291" y="23018"/>
                  <a:pt x="81783" y="22649"/>
                  <a:pt x="81187" y="22397"/>
                </a:cubicBezTo>
                <a:cubicBezTo>
                  <a:pt x="80971" y="22310"/>
                  <a:pt x="80749" y="22233"/>
                  <a:pt x="80525" y="22171"/>
                </a:cubicBezTo>
                <a:cubicBezTo>
                  <a:pt x="79486" y="21875"/>
                  <a:pt x="78362" y="21760"/>
                  <a:pt x="77588" y="21030"/>
                </a:cubicBezTo>
                <a:cubicBezTo>
                  <a:pt x="77132" y="20601"/>
                  <a:pt x="76864" y="20010"/>
                  <a:pt x="76440" y="19548"/>
                </a:cubicBezTo>
                <a:cubicBezTo>
                  <a:pt x="76418" y="19526"/>
                  <a:pt x="76393" y="19502"/>
                  <a:pt x="76372" y="19477"/>
                </a:cubicBezTo>
                <a:cubicBezTo>
                  <a:pt x="75699" y="18794"/>
                  <a:pt x="74736" y="18477"/>
                  <a:pt x="73818" y="18187"/>
                </a:cubicBezTo>
                <a:cubicBezTo>
                  <a:pt x="73066" y="17949"/>
                  <a:pt x="72306" y="17708"/>
                  <a:pt x="71540" y="17487"/>
                </a:cubicBezTo>
                <a:cubicBezTo>
                  <a:pt x="70353" y="17145"/>
                  <a:pt x="69153" y="16844"/>
                  <a:pt x="67944" y="16658"/>
                </a:cubicBezTo>
                <a:cubicBezTo>
                  <a:pt x="67124" y="16532"/>
                  <a:pt x="66300" y="16458"/>
                  <a:pt x="65475" y="16458"/>
                </a:cubicBezTo>
                <a:cubicBezTo>
                  <a:pt x="64892" y="16458"/>
                  <a:pt x="64309" y="16495"/>
                  <a:pt x="63725" y="16576"/>
                </a:cubicBezTo>
                <a:cubicBezTo>
                  <a:pt x="62968" y="16683"/>
                  <a:pt x="62202" y="16863"/>
                  <a:pt x="61440" y="17011"/>
                </a:cubicBezTo>
                <a:cubicBezTo>
                  <a:pt x="60961" y="17107"/>
                  <a:pt x="60480" y="17175"/>
                  <a:pt x="59996" y="17219"/>
                </a:cubicBezTo>
                <a:cubicBezTo>
                  <a:pt x="59805" y="17234"/>
                  <a:pt x="59615" y="17242"/>
                  <a:pt x="59426" y="17242"/>
                </a:cubicBezTo>
                <a:cubicBezTo>
                  <a:pt x="58860" y="17242"/>
                  <a:pt x="58303" y="17167"/>
                  <a:pt x="57759" y="16970"/>
                </a:cubicBezTo>
                <a:cubicBezTo>
                  <a:pt x="56242" y="16420"/>
                  <a:pt x="55178" y="15023"/>
                  <a:pt x="53723" y="14323"/>
                </a:cubicBezTo>
                <a:cubicBezTo>
                  <a:pt x="52819" y="13885"/>
                  <a:pt x="51846" y="13749"/>
                  <a:pt x="50845" y="13749"/>
                </a:cubicBezTo>
                <a:cubicBezTo>
                  <a:pt x="50672" y="13749"/>
                  <a:pt x="50499" y="13753"/>
                  <a:pt x="50325" y="13760"/>
                </a:cubicBezTo>
                <a:cubicBezTo>
                  <a:pt x="49398" y="13801"/>
                  <a:pt x="48452" y="13932"/>
                  <a:pt x="47511" y="14031"/>
                </a:cubicBezTo>
                <a:cubicBezTo>
                  <a:pt x="46887" y="14096"/>
                  <a:pt x="46266" y="14146"/>
                  <a:pt x="45655" y="14146"/>
                </a:cubicBezTo>
                <a:cubicBezTo>
                  <a:pt x="45316" y="14146"/>
                  <a:pt x="44980" y="14131"/>
                  <a:pt x="44648" y="14093"/>
                </a:cubicBezTo>
                <a:cubicBezTo>
                  <a:pt x="44044" y="14022"/>
                  <a:pt x="43456" y="13880"/>
                  <a:pt x="42890" y="13626"/>
                </a:cubicBezTo>
                <a:cubicBezTo>
                  <a:pt x="42226" y="13328"/>
                  <a:pt x="41635" y="12888"/>
                  <a:pt x="41045" y="12447"/>
                </a:cubicBezTo>
                <a:cubicBezTo>
                  <a:pt x="40391" y="11961"/>
                  <a:pt x="39738" y="11471"/>
                  <a:pt x="38986" y="11173"/>
                </a:cubicBezTo>
                <a:cubicBezTo>
                  <a:pt x="38329" y="10914"/>
                  <a:pt x="37646" y="10816"/>
                  <a:pt x="36951" y="10816"/>
                </a:cubicBezTo>
                <a:cubicBezTo>
                  <a:pt x="35525" y="10816"/>
                  <a:pt x="34047" y="11230"/>
                  <a:pt x="32628" y="11526"/>
                </a:cubicBezTo>
                <a:cubicBezTo>
                  <a:pt x="32196" y="11616"/>
                  <a:pt x="31759" y="11685"/>
                  <a:pt x="31321" y="11728"/>
                </a:cubicBezTo>
                <a:cubicBezTo>
                  <a:pt x="31015" y="11759"/>
                  <a:pt x="30706" y="11775"/>
                  <a:pt x="30397" y="11775"/>
                </a:cubicBezTo>
                <a:cubicBezTo>
                  <a:pt x="30186" y="11775"/>
                  <a:pt x="29975" y="11767"/>
                  <a:pt x="29766" y="11753"/>
                </a:cubicBezTo>
                <a:cubicBezTo>
                  <a:pt x="29577" y="11739"/>
                  <a:pt x="29391" y="11717"/>
                  <a:pt x="29208" y="11687"/>
                </a:cubicBezTo>
                <a:cubicBezTo>
                  <a:pt x="28519" y="11572"/>
                  <a:pt x="27876" y="11348"/>
                  <a:pt x="27329" y="10965"/>
                </a:cubicBezTo>
                <a:cubicBezTo>
                  <a:pt x="27059" y="10777"/>
                  <a:pt x="26818" y="10550"/>
                  <a:pt x="26613" y="10296"/>
                </a:cubicBezTo>
                <a:cubicBezTo>
                  <a:pt x="25836" y="9325"/>
                  <a:pt x="25590" y="7919"/>
                  <a:pt x="24559" y="7225"/>
                </a:cubicBezTo>
                <a:cubicBezTo>
                  <a:pt x="24341" y="7077"/>
                  <a:pt x="24097" y="6968"/>
                  <a:pt x="23843" y="6900"/>
                </a:cubicBezTo>
                <a:cubicBezTo>
                  <a:pt x="23524" y="6812"/>
                  <a:pt x="23187" y="6782"/>
                  <a:pt x="22841" y="6782"/>
                </a:cubicBezTo>
                <a:cubicBezTo>
                  <a:pt x="22106" y="6782"/>
                  <a:pt x="21326" y="6916"/>
                  <a:pt x="20571" y="6916"/>
                </a:cubicBezTo>
                <a:cubicBezTo>
                  <a:pt x="20264" y="6916"/>
                  <a:pt x="19960" y="6894"/>
                  <a:pt x="19665" y="6831"/>
                </a:cubicBezTo>
                <a:cubicBezTo>
                  <a:pt x="19632" y="6826"/>
                  <a:pt x="19602" y="6817"/>
                  <a:pt x="19569" y="6812"/>
                </a:cubicBezTo>
                <a:cubicBezTo>
                  <a:pt x="17480" y="6303"/>
                  <a:pt x="16395" y="3826"/>
                  <a:pt x="14361" y="3134"/>
                </a:cubicBezTo>
                <a:cubicBezTo>
                  <a:pt x="13856" y="2962"/>
                  <a:pt x="13335" y="2912"/>
                  <a:pt x="12805" y="2912"/>
                </a:cubicBezTo>
                <a:cubicBezTo>
                  <a:pt x="12720" y="2912"/>
                  <a:pt x="12635" y="2913"/>
                  <a:pt x="12550" y="2916"/>
                </a:cubicBezTo>
                <a:cubicBezTo>
                  <a:pt x="11936" y="2931"/>
                  <a:pt x="11311" y="2997"/>
                  <a:pt x="10693" y="2997"/>
                </a:cubicBezTo>
                <a:cubicBezTo>
                  <a:pt x="10560" y="2997"/>
                  <a:pt x="10427" y="2994"/>
                  <a:pt x="10295" y="2987"/>
                </a:cubicBezTo>
                <a:cubicBezTo>
                  <a:pt x="9365" y="2938"/>
                  <a:pt x="8479" y="2689"/>
                  <a:pt x="7615" y="2352"/>
                </a:cubicBezTo>
                <a:cubicBezTo>
                  <a:pt x="7090" y="2150"/>
                  <a:pt x="6571" y="1915"/>
                  <a:pt x="6054" y="1672"/>
                </a:cubicBezTo>
                <a:cubicBezTo>
                  <a:pt x="5157" y="1253"/>
                  <a:pt x="4260" y="818"/>
                  <a:pt x="3333" y="499"/>
                </a:cubicBezTo>
                <a:cubicBezTo>
                  <a:pt x="2923" y="354"/>
                  <a:pt x="2505" y="239"/>
                  <a:pt x="2081" y="154"/>
                </a:cubicBezTo>
                <a:cubicBezTo>
                  <a:pt x="1565" y="51"/>
                  <a:pt x="1043" y="1"/>
                  <a:pt x="51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6"/>
          <p:cNvSpPr/>
          <p:nvPr/>
        </p:nvSpPr>
        <p:spPr>
          <a:xfrm>
            <a:off x="2697967" y="4290386"/>
            <a:ext cx="5585686" cy="1019479"/>
          </a:xfrm>
          <a:custGeom>
            <a:avLst/>
            <a:gdLst/>
            <a:ahLst/>
            <a:cxnLst/>
            <a:rect l="l" t="t" r="r" b="b"/>
            <a:pathLst>
              <a:path w="159487" h="29109" extrusionOk="0">
                <a:moveTo>
                  <a:pt x="148854" y="0"/>
                </a:moveTo>
                <a:cubicBezTo>
                  <a:pt x="147479" y="0"/>
                  <a:pt x="146093" y="120"/>
                  <a:pt x="144724" y="240"/>
                </a:cubicBezTo>
                <a:cubicBezTo>
                  <a:pt x="141810" y="727"/>
                  <a:pt x="138474" y="1323"/>
                  <a:pt x="135545" y="1514"/>
                </a:cubicBezTo>
                <a:cubicBezTo>
                  <a:pt x="135309" y="1530"/>
                  <a:pt x="135072" y="1537"/>
                  <a:pt x="134836" y="1537"/>
                </a:cubicBezTo>
                <a:cubicBezTo>
                  <a:pt x="131580" y="1537"/>
                  <a:pt x="128364" y="154"/>
                  <a:pt x="125042" y="154"/>
                </a:cubicBezTo>
                <a:cubicBezTo>
                  <a:pt x="124726" y="154"/>
                  <a:pt x="124409" y="166"/>
                  <a:pt x="124091" y="194"/>
                </a:cubicBezTo>
                <a:cubicBezTo>
                  <a:pt x="119913" y="557"/>
                  <a:pt x="116181" y="2811"/>
                  <a:pt x="112438" y="4703"/>
                </a:cubicBezTo>
                <a:cubicBezTo>
                  <a:pt x="110201" y="5835"/>
                  <a:pt x="107883" y="6860"/>
                  <a:pt x="105427" y="7369"/>
                </a:cubicBezTo>
                <a:cubicBezTo>
                  <a:pt x="104588" y="7544"/>
                  <a:pt x="103735" y="7658"/>
                  <a:pt x="102909" y="7891"/>
                </a:cubicBezTo>
                <a:cubicBezTo>
                  <a:pt x="102225" y="8085"/>
                  <a:pt x="101564" y="8361"/>
                  <a:pt x="100872" y="8525"/>
                </a:cubicBezTo>
                <a:cubicBezTo>
                  <a:pt x="100061" y="8718"/>
                  <a:pt x="99232" y="8754"/>
                  <a:pt x="98398" y="8754"/>
                </a:cubicBezTo>
                <a:cubicBezTo>
                  <a:pt x="97900" y="8754"/>
                  <a:pt x="97401" y="8742"/>
                  <a:pt x="96903" y="8742"/>
                </a:cubicBezTo>
                <a:cubicBezTo>
                  <a:pt x="96628" y="8742"/>
                  <a:pt x="96353" y="8745"/>
                  <a:pt x="96079" y="8758"/>
                </a:cubicBezTo>
                <a:cubicBezTo>
                  <a:pt x="94419" y="8831"/>
                  <a:pt x="92786" y="9206"/>
                  <a:pt x="91168" y="9581"/>
                </a:cubicBezTo>
                <a:lnTo>
                  <a:pt x="85502" y="10888"/>
                </a:lnTo>
                <a:cubicBezTo>
                  <a:pt x="83537" y="11341"/>
                  <a:pt x="81799" y="11571"/>
                  <a:pt x="80029" y="11571"/>
                </a:cubicBezTo>
                <a:cubicBezTo>
                  <a:pt x="78702" y="11571"/>
                  <a:pt x="77357" y="11441"/>
                  <a:pt x="75883" y="11180"/>
                </a:cubicBezTo>
                <a:cubicBezTo>
                  <a:pt x="74532" y="10940"/>
                  <a:pt x="73092" y="10773"/>
                  <a:pt x="71655" y="10773"/>
                </a:cubicBezTo>
                <a:cubicBezTo>
                  <a:pt x="69809" y="10773"/>
                  <a:pt x="67969" y="11048"/>
                  <a:pt x="66329" y="11795"/>
                </a:cubicBezTo>
                <a:cubicBezTo>
                  <a:pt x="65635" y="12113"/>
                  <a:pt x="64965" y="12517"/>
                  <a:pt x="64216" y="12679"/>
                </a:cubicBezTo>
                <a:cubicBezTo>
                  <a:pt x="63046" y="12933"/>
                  <a:pt x="61692" y="12586"/>
                  <a:pt x="60716" y="13288"/>
                </a:cubicBezTo>
                <a:cubicBezTo>
                  <a:pt x="60385" y="13526"/>
                  <a:pt x="60131" y="13873"/>
                  <a:pt x="59770" y="14070"/>
                </a:cubicBezTo>
                <a:cubicBezTo>
                  <a:pt x="59425" y="14262"/>
                  <a:pt x="59018" y="14297"/>
                  <a:pt x="58627" y="14325"/>
                </a:cubicBezTo>
                <a:cubicBezTo>
                  <a:pt x="56008" y="14511"/>
                  <a:pt x="53383" y="14546"/>
                  <a:pt x="50758" y="14582"/>
                </a:cubicBezTo>
                <a:cubicBezTo>
                  <a:pt x="48185" y="14617"/>
                  <a:pt x="45505" y="14680"/>
                  <a:pt x="43222" y="15867"/>
                </a:cubicBezTo>
                <a:cubicBezTo>
                  <a:pt x="42683" y="16146"/>
                  <a:pt x="42145" y="16496"/>
                  <a:pt x="41538" y="16528"/>
                </a:cubicBezTo>
                <a:cubicBezTo>
                  <a:pt x="41506" y="16530"/>
                  <a:pt x="41475" y="16531"/>
                  <a:pt x="41443" y="16531"/>
                </a:cubicBezTo>
                <a:cubicBezTo>
                  <a:pt x="40608" y="16531"/>
                  <a:pt x="39884" y="15945"/>
                  <a:pt x="39170" y="15489"/>
                </a:cubicBezTo>
                <a:cubicBezTo>
                  <a:pt x="38695" y="15186"/>
                  <a:pt x="38106" y="15049"/>
                  <a:pt x="37494" y="15049"/>
                </a:cubicBezTo>
                <a:cubicBezTo>
                  <a:pt x="36482" y="15049"/>
                  <a:pt x="35410" y="15425"/>
                  <a:pt x="34705" y="16042"/>
                </a:cubicBezTo>
                <a:cubicBezTo>
                  <a:pt x="34193" y="16493"/>
                  <a:pt x="33914" y="17182"/>
                  <a:pt x="33346" y="17557"/>
                </a:cubicBezTo>
                <a:cubicBezTo>
                  <a:pt x="32933" y="17830"/>
                  <a:pt x="32419" y="17898"/>
                  <a:pt x="31927" y="17959"/>
                </a:cubicBezTo>
                <a:cubicBezTo>
                  <a:pt x="28933" y="18322"/>
                  <a:pt x="25969" y="18544"/>
                  <a:pt x="22955" y="18675"/>
                </a:cubicBezTo>
                <a:cubicBezTo>
                  <a:pt x="21206" y="18751"/>
                  <a:pt x="19041" y="19806"/>
                  <a:pt x="17231" y="19806"/>
                </a:cubicBezTo>
                <a:cubicBezTo>
                  <a:pt x="16899" y="19806"/>
                  <a:pt x="16579" y="19770"/>
                  <a:pt x="16276" y="19687"/>
                </a:cubicBezTo>
                <a:cubicBezTo>
                  <a:pt x="15909" y="19588"/>
                  <a:pt x="15570" y="19408"/>
                  <a:pt x="15209" y="19290"/>
                </a:cubicBezTo>
                <a:cubicBezTo>
                  <a:pt x="14605" y="19096"/>
                  <a:pt x="13957" y="19088"/>
                  <a:pt x="13320" y="19082"/>
                </a:cubicBezTo>
                <a:lnTo>
                  <a:pt x="6170" y="19011"/>
                </a:lnTo>
                <a:cubicBezTo>
                  <a:pt x="6094" y="19010"/>
                  <a:pt x="6018" y="19010"/>
                  <a:pt x="5941" y="19010"/>
                </a:cubicBezTo>
                <a:cubicBezTo>
                  <a:pt x="3339" y="19010"/>
                  <a:pt x="1" y="19495"/>
                  <a:pt x="726" y="22828"/>
                </a:cubicBezTo>
                <a:cubicBezTo>
                  <a:pt x="1603" y="26864"/>
                  <a:pt x="5774" y="27480"/>
                  <a:pt x="9315" y="27480"/>
                </a:cubicBezTo>
                <a:cubicBezTo>
                  <a:pt x="9483" y="27480"/>
                  <a:pt x="9650" y="27479"/>
                  <a:pt x="9814" y="27477"/>
                </a:cubicBezTo>
                <a:cubicBezTo>
                  <a:pt x="17206" y="27368"/>
                  <a:pt x="24599" y="27259"/>
                  <a:pt x="31992" y="27259"/>
                </a:cubicBezTo>
                <a:cubicBezTo>
                  <a:pt x="36875" y="27259"/>
                  <a:pt x="41758" y="27307"/>
                  <a:pt x="46640" y="27433"/>
                </a:cubicBezTo>
                <a:cubicBezTo>
                  <a:pt x="62696" y="27844"/>
                  <a:pt x="78727" y="29109"/>
                  <a:pt x="94789" y="29109"/>
                </a:cubicBezTo>
                <a:cubicBezTo>
                  <a:pt x="94840" y="29109"/>
                  <a:pt x="94892" y="29109"/>
                  <a:pt x="94944" y="29109"/>
                </a:cubicBezTo>
                <a:cubicBezTo>
                  <a:pt x="100754" y="29106"/>
                  <a:pt x="106619" y="28931"/>
                  <a:pt x="112266" y="27556"/>
                </a:cubicBezTo>
                <a:cubicBezTo>
                  <a:pt x="118054" y="26145"/>
                  <a:pt x="123468" y="23512"/>
                  <a:pt x="129128" y="21653"/>
                </a:cubicBezTo>
                <a:cubicBezTo>
                  <a:pt x="135286" y="19632"/>
                  <a:pt x="141706" y="18538"/>
                  <a:pt x="147967" y="16857"/>
                </a:cubicBezTo>
                <a:cubicBezTo>
                  <a:pt x="150748" y="16110"/>
                  <a:pt x="153578" y="15205"/>
                  <a:pt x="155793" y="13362"/>
                </a:cubicBezTo>
                <a:cubicBezTo>
                  <a:pt x="158008" y="11519"/>
                  <a:pt x="159487" y="8522"/>
                  <a:pt x="158770" y="5733"/>
                </a:cubicBezTo>
                <a:cubicBezTo>
                  <a:pt x="158087" y="3070"/>
                  <a:pt x="155574" y="1192"/>
                  <a:pt x="152922" y="478"/>
                </a:cubicBezTo>
                <a:cubicBezTo>
                  <a:pt x="151594" y="120"/>
                  <a:pt x="150229" y="0"/>
                  <a:pt x="1488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6"/>
          <p:cNvSpPr/>
          <p:nvPr/>
        </p:nvSpPr>
        <p:spPr>
          <a:xfrm>
            <a:off x="5515992" y="3893440"/>
            <a:ext cx="3628190" cy="1314091"/>
          </a:xfrm>
          <a:custGeom>
            <a:avLst/>
            <a:gdLst/>
            <a:ahLst/>
            <a:cxnLst/>
            <a:rect l="l" t="t" r="r" b="b"/>
            <a:pathLst>
              <a:path w="103595" h="37521" extrusionOk="0">
                <a:moveTo>
                  <a:pt x="103594" y="0"/>
                </a:moveTo>
                <a:cubicBezTo>
                  <a:pt x="102503" y="27"/>
                  <a:pt x="101431" y="271"/>
                  <a:pt x="100436" y="716"/>
                </a:cubicBezTo>
                <a:cubicBezTo>
                  <a:pt x="99564" y="1110"/>
                  <a:pt x="98752" y="1660"/>
                  <a:pt x="97817" y="1857"/>
                </a:cubicBezTo>
                <a:cubicBezTo>
                  <a:pt x="97516" y="1921"/>
                  <a:pt x="97213" y="1946"/>
                  <a:pt x="96909" y="1946"/>
                </a:cubicBezTo>
                <a:cubicBezTo>
                  <a:pt x="95700" y="1946"/>
                  <a:pt x="94470" y="1541"/>
                  <a:pt x="93250" y="1541"/>
                </a:cubicBezTo>
                <a:cubicBezTo>
                  <a:pt x="93072" y="1541"/>
                  <a:pt x="92894" y="1550"/>
                  <a:pt x="92717" y="1570"/>
                </a:cubicBezTo>
                <a:cubicBezTo>
                  <a:pt x="91544" y="1698"/>
                  <a:pt x="90573" y="2261"/>
                  <a:pt x="89701" y="3027"/>
                </a:cubicBezTo>
                <a:cubicBezTo>
                  <a:pt x="89310" y="3377"/>
                  <a:pt x="88941" y="3751"/>
                  <a:pt x="88597" y="4148"/>
                </a:cubicBezTo>
                <a:cubicBezTo>
                  <a:pt x="87722" y="5138"/>
                  <a:pt x="86912" y="6259"/>
                  <a:pt x="86040" y="7213"/>
                </a:cubicBezTo>
                <a:cubicBezTo>
                  <a:pt x="84082" y="9351"/>
                  <a:pt x="81509" y="10809"/>
                  <a:pt x="78980" y="12231"/>
                </a:cubicBezTo>
                <a:cubicBezTo>
                  <a:pt x="77998" y="12783"/>
                  <a:pt x="76957" y="13349"/>
                  <a:pt x="75863" y="13499"/>
                </a:cubicBezTo>
                <a:cubicBezTo>
                  <a:pt x="75681" y="13527"/>
                  <a:pt x="75497" y="13540"/>
                  <a:pt x="75313" y="13540"/>
                </a:cubicBezTo>
                <a:cubicBezTo>
                  <a:pt x="75185" y="13540"/>
                  <a:pt x="75057" y="13533"/>
                  <a:pt x="74931" y="13521"/>
                </a:cubicBezTo>
                <a:cubicBezTo>
                  <a:pt x="74810" y="13507"/>
                  <a:pt x="74693" y="13491"/>
                  <a:pt x="74575" y="13466"/>
                </a:cubicBezTo>
                <a:cubicBezTo>
                  <a:pt x="73673" y="13286"/>
                  <a:pt x="72855" y="12797"/>
                  <a:pt x="72024" y="12351"/>
                </a:cubicBezTo>
                <a:lnTo>
                  <a:pt x="71969" y="12321"/>
                </a:lnTo>
                <a:cubicBezTo>
                  <a:pt x="71305" y="11968"/>
                  <a:pt x="70632" y="11648"/>
                  <a:pt x="69899" y="11539"/>
                </a:cubicBezTo>
                <a:cubicBezTo>
                  <a:pt x="69700" y="11509"/>
                  <a:pt x="69503" y="11495"/>
                  <a:pt x="69307" y="11495"/>
                </a:cubicBezTo>
                <a:cubicBezTo>
                  <a:pt x="68376" y="11495"/>
                  <a:pt x="67480" y="11811"/>
                  <a:pt x="66596" y="12236"/>
                </a:cubicBezTo>
                <a:cubicBezTo>
                  <a:pt x="65106" y="12950"/>
                  <a:pt x="63652" y="13970"/>
                  <a:pt x="62126" y="14292"/>
                </a:cubicBezTo>
                <a:cubicBezTo>
                  <a:pt x="61943" y="14330"/>
                  <a:pt x="61757" y="14361"/>
                  <a:pt x="61568" y="14377"/>
                </a:cubicBezTo>
                <a:cubicBezTo>
                  <a:pt x="61444" y="14389"/>
                  <a:pt x="61319" y="14395"/>
                  <a:pt x="61194" y="14395"/>
                </a:cubicBezTo>
                <a:cubicBezTo>
                  <a:pt x="60953" y="14395"/>
                  <a:pt x="60712" y="14373"/>
                  <a:pt x="60474" y="14328"/>
                </a:cubicBezTo>
                <a:cubicBezTo>
                  <a:pt x="60190" y="14270"/>
                  <a:pt x="59908" y="14191"/>
                  <a:pt x="59640" y="14084"/>
                </a:cubicBezTo>
                <a:cubicBezTo>
                  <a:pt x="59531" y="14043"/>
                  <a:pt x="59424" y="14000"/>
                  <a:pt x="59318" y="13956"/>
                </a:cubicBezTo>
                <a:cubicBezTo>
                  <a:pt x="58869" y="13767"/>
                  <a:pt x="58429" y="13548"/>
                  <a:pt x="57978" y="13382"/>
                </a:cubicBezTo>
                <a:cubicBezTo>
                  <a:pt x="57546" y="13222"/>
                  <a:pt x="57105" y="13108"/>
                  <a:pt x="56643" y="13108"/>
                </a:cubicBezTo>
                <a:cubicBezTo>
                  <a:pt x="56622" y="13108"/>
                  <a:pt x="56602" y="13108"/>
                  <a:pt x="56581" y="13108"/>
                </a:cubicBezTo>
                <a:cubicBezTo>
                  <a:pt x="54057" y="13168"/>
                  <a:pt x="52832" y="16507"/>
                  <a:pt x="50407" y="17210"/>
                </a:cubicBezTo>
                <a:cubicBezTo>
                  <a:pt x="50076" y="17306"/>
                  <a:pt x="49746" y="17348"/>
                  <a:pt x="49415" y="17348"/>
                </a:cubicBezTo>
                <a:cubicBezTo>
                  <a:pt x="47968" y="17348"/>
                  <a:pt x="46524" y="16536"/>
                  <a:pt x="45086" y="15886"/>
                </a:cubicBezTo>
                <a:cubicBezTo>
                  <a:pt x="44517" y="15629"/>
                  <a:pt x="43948" y="15397"/>
                  <a:pt x="43382" y="15252"/>
                </a:cubicBezTo>
                <a:cubicBezTo>
                  <a:pt x="42992" y="15151"/>
                  <a:pt x="42602" y="15091"/>
                  <a:pt x="42213" y="15091"/>
                </a:cubicBezTo>
                <a:cubicBezTo>
                  <a:pt x="41908" y="15091"/>
                  <a:pt x="41603" y="15128"/>
                  <a:pt x="41299" y="15211"/>
                </a:cubicBezTo>
                <a:cubicBezTo>
                  <a:pt x="41236" y="15227"/>
                  <a:pt x="41173" y="15246"/>
                  <a:pt x="41110" y="15268"/>
                </a:cubicBezTo>
                <a:cubicBezTo>
                  <a:pt x="39948" y="15659"/>
                  <a:pt x="39169" y="16633"/>
                  <a:pt x="38474" y="17721"/>
                </a:cubicBezTo>
                <a:cubicBezTo>
                  <a:pt x="37334" y="19504"/>
                  <a:pt x="36426" y="21590"/>
                  <a:pt x="34444" y="21910"/>
                </a:cubicBezTo>
                <a:cubicBezTo>
                  <a:pt x="34281" y="21936"/>
                  <a:pt x="34119" y="21948"/>
                  <a:pt x="33958" y="21948"/>
                </a:cubicBezTo>
                <a:cubicBezTo>
                  <a:pt x="32340" y="21948"/>
                  <a:pt x="30818" y="20722"/>
                  <a:pt x="29246" y="20269"/>
                </a:cubicBezTo>
                <a:cubicBezTo>
                  <a:pt x="28892" y="20168"/>
                  <a:pt x="28535" y="20106"/>
                  <a:pt x="28174" y="20106"/>
                </a:cubicBezTo>
                <a:cubicBezTo>
                  <a:pt x="27969" y="20106"/>
                  <a:pt x="27762" y="20126"/>
                  <a:pt x="27554" y="20171"/>
                </a:cubicBezTo>
                <a:cubicBezTo>
                  <a:pt x="25197" y="20677"/>
                  <a:pt x="24291" y="23961"/>
                  <a:pt x="21945" y="24518"/>
                </a:cubicBezTo>
                <a:cubicBezTo>
                  <a:pt x="21676" y="24582"/>
                  <a:pt x="21401" y="24606"/>
                  <a:pt x="21122" y="24606"/>
                </a:cubicBezTo>
                <a:cubicBezTo>
                  <a:pt x="20371" y="24606"/>
                  <a:pt x="19597" y="24435"/>
                  <a:pt x="18856" y="24435"/>
                </a:cubicBezTo>
                <a:cubicBezTo>
                  <a:pt x="18442" y="24435"/>
                  <a:pt x="18037" y="24489"/>
                  <a:pt x="17653" y="24655"/>
                </a:cubicBezTo>
                <a:cubicBezTo>
                  <a:pt x="17363" y="24786"/>
                  <a:pt x="17098" y="24964"/>
                  <a:pt x="16868" y="25183"/>
                </a:cubicBezTo>
                <a:cubicBezTo>
                  <a:pt x="16480" y="25547"/>
                  <a:pt x="16157" y="25998"/>
                  <a:pt x="15818" y="26438"/>
                </a:cubicBezTo>
                <a:cubicBezTo>
                  <a:pt x="15512" y="26834"/>
                  <a:pt x="15195" y="27220"/>
                  <a:pt x="14804" y="27515"/>
                </a:cubicBezTo>
                <a:cubicBezTo>
                  <a:pt x="14072" y="28068"/>
                  <a:pt x="13235" y="28239"/>
                  <a:pt x="12343" y="28239"/>
                </a:cubicBezTo>
                <a:cubicBezTo>
                  <a:pt x="10899" y="28239"/>
                  <a:pt x="9312" y="27791"/>
                  <a:pt x="7803" y="27791"/>
                </a:cubicBezTo>
                <a:cubicBezTo>
                  <a:pt x="7410" y="27791"/>
                  <a:pt x="7023" y="27821"/>
                  <a:pt x="6644" y="27898"/>
                </a:cubicBezTo>
                <a:cubicBezTo>
                  <a:pt x="5657" y="28095"/>
                  <a:pt x="3341" y="29779"/>
                  <a:pt x="1827" y="31584"/>
                </a:cubicBezTo>
                <a:cubicBezTo>
                  <a:pt x="1761" y="31660"/>
                  <a:pt x="1698" y="31737"/>
                  <a:pt x="1638" y="31814"/>
                </a:cubicBezTo>
                <a:cubicBezTo>
                  <a:pt x="577" y="33148"/>
                  <a:pt x="0" y="34515"/>
                  <a:pt x="757" y="35376"/>
                </a:cubicBezTo>
                <a:cubicBezTo>
                  <a:pt x="1422" y="36131"/>
                  <a:pt x="2554" y="36205"/>
                  <a:pt x="3560" y="36218"/>
                </a:cubicBezTo>
                <a:lnTo>
                  <a:pt x="38499" y="36779"/>
                </a:lnTo>
                <a:lnTo>
                  <a:pt x="80766" y="37454"/>
                </a:lnTo>
                <a:cubicBezTo>
                  <a:pt x="82877" y="37488"/>
                  <a:pt x="85000" y="37521"/>
                  <a:pt x="87125" y="37521"/>
                </a:cubicBezTo>
                <a:cubicBezTo>
                  <a:pt x="92662" y="37521"/>
                  <a:pt x="98212" y="37303"/>
                  <a:pt x="103594" y="36339"/>
                </a:cubicBezTo>
                <a:lnTo>
                  <a:pt x="1035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37"/>
          <p:cNvSpPr txBox="1">
            <a:spLocks noGrp="1"/>
          </p:cNvSpPr>
          <p:nvPr>
            <p:ph type="title" idx="2"/>
          </p:nvPr>
        </p:nvSpPr>
        <p:spPr>
          <a:xfrm>
            <a:off x="785300" y="2324100"/>
            <a:ext cx="2175300" cy="4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96" name="Google Shape;696;p37"/>
          <p:cNvSpPr txBox="1">
            <a:spLocks noGrp="1"/>
          </p:cNvSpPr>
          <p:nvPr>
            <p:ph type="subTitle" idx="1"/>
          </p:nvPr>
        </p:nvSpPr>
        <p:spPr>
          <a:xfrm>
            <a:off x="785300" y="2746325"/>
            <a:ext cx="2175300" cy="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p37"/>
          <p:cNvSpPr txBox="1">
            <a:spLocks noGrp="1"/>
          </p:cNvSpPr>
          <p:nvPr>
            <p:ph type="title" idx="3"/>
          </p:nvPr>
        </p:nvSpPr>
        <p:spPr>
          <a:xfrm>
            <a:off x="3484421" y="2324100"/>
            <a:ext cx="2175300" cy="4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98" name="Google Shape;698;p37"/>
          <p:cNvSpPr txBox="1">
            <a:spLocks noGrp="1"/>
          </p:cNvSpPr>
          <p:nvPr>
            <p:ph type="subTitle" idx="4"/>
          </p:nvPr>
        </p:nvSpPr>
        <p:spPr>
          <a:xfrm>
            <a:off x="3484422" y="2746325"/>
            <a:ext cx="2175300" cy="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9" name="Google Shape;699;p37"/>
          <p:cNvSpPr txBox="1">
            <a:spLocks noGrp="1"/>
          </p:cNvSpPr>
          <p:nvPr>
            <p:ph type="title" idx="5"/>
          </p:nvPr>
        </p:nvSpPr>
        <p:spPr>
          <a:xfrm>
            <a:off x="6183549" y="2324100"/>
            <a:ext cx="2175300" cy="4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00" name="Google Shape;700;p37"/>
          <p:cNvSpPr txBox="1">
            <a:spLocks noGrp="1"/>
          </p:cNvSpPr>
          <p:nvPr>
            <p:ph type="subTitle" idx="6"/>
          </p:nvPr>
        </p:nvSpPr>
        <p:spPr>
          <a:xfrm>
            <a:off x="6183550" y="2746325"/>
            <a:ext cx="2175300" cy="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37"/>
          <p:cNvSpPr/>
          <p:nvPr/>
        </p:nvSpPr>
        <p:spPr>
          <a:xfrm>
            <a:off x="0" y="4255053"/>
            <a:ext cx="9144000" cy="888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37"/>
          <p:cNvGrpSpPr/>
          <p:nvPr/>
        </p:nvGrpSpPr>
        <p:grpSpPr>
          <a:xfrm>
            <a:off x="1302128" y="4664606"/>
            <a:ext cx="393474" cy="269382"/>
            <a:chOff x="0" y="2448138"/>
            <a:chExt cx="626950" cy="429225"/>
          </a:xfrm>
        </p:grpSpPr>
        <p:sp>
          <p:nvSpPr>
            <p:cNvPr id="703" name="Google Shape;703;p37"/>
            <p:cNvSpPr/>
            <p:nvPr/>
          </p:nvSpPr>
          <p:spPr>
            <a:xfrm>
              <a:off x="0" y="2448138"/>
              <a:ext cx="626950" cy="429225"/>
            </a:xfrm>
            <a:custGeom>
              <a:avLst/>
              <a:gdLst/>
              <a:ahLst/>
              <a:cxnLst/>
              <a:rect l="l" t="t" r="r" b="b"/>
              <a:pathLst>
                <a:path w="25078" h="17169" extrusionOk="0">
                  <a:moveTo>
                    <a:pt x="22317" y="0"/>
                  </a:moveTo>
                  <a:cubicBezTo>
                    <a:pt x="20552" y="0"/>
                    <a:pt x="18447" y="626"/>
                    <a:pt x="17912" y="1317"/>
                  </a:cubicBezTo>
                  <a:cubicBezTo>
                    <a:pt x="16489" y="3145"/>
                    <a:pt x="17795" y="5808"/>
                    <a:pt x="17455" y="8093"/>
                  </a:cubicBezTo>
                  <a:cubicBezTo>
                    <a:pt x="17024" y="10965"/>
                    <a:pt x="14035" y="12780"/>
                    <a:pt x="11175" y="13302"/>
                  </a:cubicBezTo>
                  <a:cubicBezTo>
                    <a:pt x="8317" y="13824"/>
                    <a:pt x="5353" y="13472"/>
                    <a:pt x="2507" y="14085"/>
                  </a:cubicBezTo>
                  <a:cubicBezTo>
                    <a:pt x="1724" y="14242"/>
                    <a:pt x="888" y="14529"/>
                    <a:pt x="444" y="15195"/>
                  </a:cubicBezTo>
                  <a:cubicBezTo>
                    <a:pt x="0" y="15874"/>
                    <a:pt x="249" y="16997"/>
                    <a:pt x="1045" y="17153"/>
                  </a:cubicBezTo>
                  <a:cubicBezTo>
                    <a:pt x="1103" y="17164"/>
                    <a:pt x="1162" y="17169"/>
                    <a:pt x="1220" y="17169"/>
                  </a:cubicBezTo>
                  <a:cubicBezTo>
                    <a:pt x="1589" y="17169"/>
                    <a:pt x="1949" y="16972"/>
                    <a:pt x="2298" y="16814"/>
                  </a:cubicBezTo>
                  <a:cubicBezTo>
                    <a:pt x="6371" y="14894"/>
                    <a:pt x="11476" y="16553"/>
                    <a:pt x="15536" y="14581"/>
                  </a:cubicBezTo>
                  <a:cubicBezTo>
                    <a:pt x="18552" y="13106"/>
                    <a:pt x="20444" y="9582"/>
                    <a:pt x="19974" y="6240"/>
                  </a:cubicBezTo>
                  <a:cubicBezTo>
                    <a:pt x="19844" y="5378"/>
                    <a:pt x="19622" y="4398"/>
                    <a:pt x="20157" y="3707"/>
                  </a:cubicBezTo>
                  <a:cubicBezTo>
                    <a:pt x="20719" y="2988"/>
                    <a:pt x="21802" y="3014"/>
                    <a:pt x="22729" y="3002"/>
                  </a:cubicBezTo>
                  <a:cubicBezTo>
                    <a:pt x="23643" y="2976"/>
                    <a:pt x="24792" y="2623"/>
                    <a:pt x="24909" y="1709"/>
                  </a:cubicBezTo>
                  <a:cubicBezTo>
                    <a:pt x="25077" y="454"/>
                    <a:pt x="23820" y="0"/>
                    <a:pt x="2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7"/>
            <p:cNvSpPr/>
            <p:nvPr/>
          </p:nvSpPr>
          <p:spPr>
            <a:xfrm>
              <a:off x="376325" y="2683738"/>
              <a:ext cx="101200" cy="101200"/>
            </a:xfrm>
            <a:custGeom>
              <a:avLst/>
              <a:gdLst/>
              <a:ahLst/>
              <a:cxnLst/>
              <a:rect l="l" t="t" r="r" b="b"/>
              <a:pathLst>
                <a:path w="4048" h="4048" extrusionOk="0">
                  <a:moveTo>
                    <a:pt x="1984" y="1"/>
                  </a:moveTo>
                  <a:cubicBezTo>
                    <a:pt x="1553" y="915"/>
                    <a:pt x="848" y="1672"/>
                    <a:pt x="0" y="2285"/>
                  </a:cubicBezTo>
                  <a:cubicBezTo>
                    <a:pt x="848" y="2664"/>
                    <a:pt x="1605" y="3277"/>
                    <a:pt x="2141" y="4048"/>
                  </a:cubicBezTo>
                  <a:cubicBezTo>
                    <a:pt x="2924" y="3369"/>
                    <a:pt x="3564" y="2520"/>
                    <a:pt x="4047" y="1594"/>
                  </a:cubicBezTo>
                  <a:cubicBezTo>
                    <a:pt x="3485" y="927"/>
                    <a:pt x="2780" y="379"/>
                    <a:pt x="19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" name="Google Shape;705;p37"/>
          <p:cNvGrpSpPr/>
          <p:nvPr/>
        </p:nvGrpSpPr>
        <p:grpSpPr>
          <a:xfrm rot="-9407078">
            <a:off x="2187924" y="4571933"/>
            <a:ext cx="458036" cy="223620"/>
            <a:chOff x="107375" y="2848613"/>
            <a:chExt cx="729800" cy="356300"/>
          </a:xfrm>
        </p:grpSpPr>
        <p:sp>
          <p:nvSpPr>
            <p:cNvPr id="706" name="Google Shape;706;p37"/>
            <p:cNvSpPr/>
            <p:nvPr/>
          </p:nvSpPr>
          <p:spPr>
            <a:xfrm>
              <a:off x="107375" y="2848613"/>
              <a:ext cx="729800" cy="356300"/>
            </a:xfrm>
            <a:custGeom>
              <a:avLst/>
              <a:gdLst/>
              <a:ahLst/>
              <a:cxnLst/>
              <a:rect l="l" t="t" r="r" b="b"/>
              <a:pathLst>
                <a:path w="29192" h="14252" extrusionOk="0">
                  <a:moveTo>
                    <a:pt x="22650" y="1"/>
                  </a:moveTo>
                  <a:cubicBezTo>
                    <a:pt x="21451" y="1"/>
                    <a:pt x="20374" y="482"/>
                    <a:pt x="19779" y="1683"/>
                  </a:cubicBezTo>
                  <a:cubicBezTo>
                    <a:pt x="19282" y="2675"/>
                    <a:pt x="19230" y="3836"/>
                    <a:pt x="18760" y="4842"/>
                  </a:cubicBezTo>
                  <a:cubicBezTo>
                    <a:pt x="17938" y="6617"/>
                    <a:pt x="15940" y="7596"/>
                    <a:pt x="13996" y="7857"/>
                  </a:cubicBezTo>
                  <a:cubicBezTo>
                    <a:pt x="13461" y="7929"/>
                    <a:pt x="12923" y="7957"/>
                    <a:pt x="12382" y="7957"/>
                  </a:cubicBezTo>
                  <a:cubicBezTo>
                    <a:pt x="10973" y="7957"/>
                    <a:pt x="9549" y="7771"/>
                    <a:pt x="8134" y="7714"/>
                  </a:cubicBezTo>
                  <a:cubicBezTo>
                    <a:pt x="7890" y="7704"/>
                    <a:pt x="7644" y="7699"/>
                    <a:pt x="7397" y="7699"/>
                  </a:cubicBezTo>
                  <a:cubicBezTo>
                    <a:pt x="5666" y="7699"/>
                    <a:pt x="3900" y="7971"/>
                    <a:pt x="2494" y="8954"/>
                  </a:cubicBezTo>
                  <a:cubicBezTo>
                    <a:pt x="889" y="10090"/>
                    <a:pt x="1" y="12400"/>
                    <a:pt x="979" y="14085"/>
                  </a:cubicBezTo>
                  <a:cubicBezTo>
                    <a:pt x="1169" y="14201"/>
                    <a:pt x="1380" y="14252"/>
                    <a:pt x="1597" y="14252"/>
                  </a:cubicBezTo>
                  <a:cubicBezTo>
                    <a:pt x="2036" y="14252"/>
                    <a:pt x="2497" y="14043"/>
                    <a:pt x="2847" y="13745"/>
                  </a:cubicBezTo>
                  <a:cubicBezTo>
                    <a:pt x="3369" y="13314"/>
                    <a:pt x="3721" y="12714"/>
                    <a:pt x="4217" y="12244"/>
                  </a:cubicBezTo>
                  <a:cubicBezTo>
                    <a:pt x="5341" y="11165"/>
                    <a:pt x="6987" y="10879"/>
                    <a:pt x="8581" y="10879"/>
                  </a:cubicBezTo>
                  <a:cubicBezTo>
                    <a:pt x="8839" y="10879"/>
                    <a:pt x="9095" y="10887"/>
                    <a:pt x="9348" y="10899"/>
                  </a:cubicBezTo>
                  <a:cubicBezTo>
                    <a:pt x="10829" y="10982"/>
                    <a:pt x="12302" y="11180"/>
                    <a:pt x="13773" y="11180"/>
                  </a:cubicBezTo>
                  <a:cubicBezTo>
                    <a:pt x="14156" y="11180"/>
                    <a:pt x="14539" y="11167"/>
                    <a:pt x="14922" y="11134"/>
                  </a:cubicBezTo>
                  <a:cubicBezTo>
                    <a:pt x="16789" y="10964"/>
                    <a:pt x="18708" y="10247"/>
                    <a:pt x="19792" y="8732"/>
                  </a:cubicBezTo>
                  <a:cubicBezTo>
                    <a:pt x="20967" y="7087"/>
                    <a:pt x="21084" y="4646"/>
                    <a:pt x="22781" y="3523"/>
                  </a:cubicBezTo>
                  <a:cubicBezTo>
                    <a:pt x="23217" y="3236"/>
                    <a:pt x="23741" y="3096"/>
                    <a:pt x="24263" y="3096"/>
                  </a:cubicBezTo>
                  <a:cubicBezTo>
                    <a:pt x="25165" y="3096"/>
                    <a:pt x="26064" y="3513"/>
                    <a:pt x="26502" y="4306"/>
                  </a:cubicBezTo>
                  <a:cubicBezTo>
                    <a:pt x="27194" y="5547"/>
                    <a:pt x="26280" y="7413"/>
                    <a:pt x="24857" y="7453"/>
                  </a:cubicBezTo>
                  <a:cubicBezTo>
                    <a:pt x="24830" y="7454"/>
                    <a:pt x="24802" y="7455"/>
                    <a:pt x="24774" y="7455"/>
                  </a:cubicBezTo>
                  <a:cubicBezTo>
                    <a:pt x="24336" y="7455"/>
                    <a:pt x="23891" y="7319"/>
                    <a:pt x="23465" y="7319"/>
                  </a:cubicBezTo>
                  <a:cubicBezTo>
                    <a:pt x="23309" y="7319"/>
                    <a:pt x="23154" y="7337"/>
                    <a:pt x="23004" y="7387"/>
                  </a:cubicBezTo>
                  <a:cubicBezTo>
                    <a:pt x="21998" y="7727"/>
                    <a:pt x="21972" y="9319"/>
                    <a:pt x="22807" y="9972"/>
                  </a:cubicBezTo>
                  <a:cubicBezTo>
                    <a:pt x="23198" y="10282"/>
                    <a:pt x="23679" y="10412"/>
                    <a:pt x="24179" y="10412"/>
                  </a:cubicBezTo>
                  <a:cubicBezTo>
                    <a:pt x="24733" y="10412"/>
                    <a:pt x="25309" y="10252"/>
                    <a:pt x="25810" y="9998"/>
                  </a:cubicBezTo>
                  <a:cubicBezTo>
                    <a:pt x="28029" y="8889"/>
                    <a:pt x="29192" y="6029"/>
                    <a:pt x="28395" y="3680"/>
                  </a:cubicBezTo>
                  <a:cubicBezTo>
                    <a:pt x="27750" y="1803"/>
                    <a:pt x="24970" y="1"/>
                    <a:pt x="22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>
              <a:off x="321475" y="3042113"/>
              <a:ext cx="119475" cy="85850"/>
            </a:xfrm>
            <a:custGeom>
              <a:avLst/>
              <a:gdLst/>
              <a:ahLst/>
              <a:cxnLst/>
              <a:rect l="l" t="t" r="r" b="b"/>
              <a:pathLst>
                <a:path w="4779" h="3434" extrusionOk="0">
                  <a:moveTo>
                    <a:pt x="1" y="0"/>
                  </a:moveTo>
                  <a:lnTo>
                    <a:pt x="1" y="0"/>
                  </a:lnTo>
                  <a:cubicBezTo>
                    <a:pt x="666" y="914"/>
                    <a:pt x="1006" y="2049"/>
                    <a:pt x="993" y="3172"/>
                  </a:cubicBezTo>
                  <a:cubicBezTo>
                    <a:pt x="2220" y="3250"/>
                    <a:pt x="3460" y="3394"/>
                    <a:pt x="4687" y="3433"/>
                  </a:cubicBezTo>
                  <a:cubicBezTo>
                    <a:pt x="4779" y="2350"/>
                    <a:pt x="4661" y="1240"/>
                    <a:pt x="4348" y="196"/>
                  </a:cubicBezTo>
                  <a:cubicBezTo>
                    <a:pt x="4161" y="202"/>
                    <a:pt x="3974" y="205"/>
                    <a:pt x="3787" y="205"/>
                  </a:cubicBezTo>
                  <a:cubicBezTo>
                    <a:pt x="2532" y="205"/>
                    <a:pt x="1261" y="6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" name="Google Shape;708;p37"/>
          <p:cNvSpPr/>
          <p:nvPr/>
        </p:nvSpPr>
        <p:spPr>
          <a:xfrm>
            <a:off x="-363850" y="787263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4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2" name="Google Shape;782;p41"/>
          <p:cNvSpPr txBox="1">
            <a:spLocks noGrp="1"/>
          </p:cNvSpPr>
          <p:nvPr>
            <p:ph type="title" idx="2"/>
          </p:nvPr>
        </p:nvSpPr>
        <p:spPr>
          <a:xfrm>
            <a:off x="661625" y="1595325"/>
            <a:ext cx="19701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3" name="Google Shape;783;p41"/>
          <p:cNvSpPr txBox="1">
            <a:spLocks noGrp="1"/>
          </p:cNvSpPr>
          <p:nvPr>
            <p:ph type="subTitle" idx="1"/>
          </p:nvPr>
        </p:nvSpPr>
        <p:spPr>
          <a:xfrm>
            <a:off x="661625" y="2041150"/>
            <a:ext cx="1970100" cy="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4" name="Google Shape;784;p41"/>
          <p:cNvSpPr txBox="1">
            <a:spLocks noGrp="1"/>
          </p:cNvSpPr>
          <p:nvPr>
            <p:ph type="title" idx="3"/>
          </p:nvPr>
        </p:nvSpPr>
        <p:spPr>
          <a:xfrm>
            <a:off x="4561288" y="1595325"/>
            <a:ext cx="19701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5" name="Google Shape;785;p41"/>
          <p:cNvSpPr txBox="1">
            <a:spLocks noGrp="1"/>
          </p:cNvSpPr>
          <p:nvPr>
            <p:ph type="subTitle" idx="4"/>
          </p:nvPr>
        </p:nvSpPr>
        <p:spPr>
          <a:xfrm>
            <a:off x="4561303" y="2041150"/>
            <a:ext cx="1970100" cy="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41"/>
          <p:cNvSpPr txBox="1">
            <a:spLocks noGrp="1"/>
          </p:cNvSpPr>
          <p:nvPr>
            <p:ph type="title" idx="5"/>
          </p:nvPr>
        </p:nvSpPr>
        <p:spPr>
          <a:xfrm>
            <a:off x="2611500" y="1595325"/>
            <a:ext cx="19701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7" name="Google Shape;787;p41"/>
          <p:cNvSpPr txBox="1">
            <a:spLocks noGrp="1"/>
          </p:cNvSpPr>
          <p:nvPr>
            <p:ph type="subTitle" idx="6"/>
          </p:nvPr>
        </p:nvSpPr>
        <p:spPr>
          <a:xfrm>
            <a:off x="2611514" y="2041150"/>
            <a:ext cx="1970100" cy="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8" name="Google Shape;788;p41"/>
          <p:cNvSpPr txBox="1">
            <a:spLocks noGrp="1"/>
          </p:cNvSpPr>
          <p:nvPr>
            <p:ph type="title" idx="7"/>
          </p:nvPr>
        </p:nvSpPr>
        <p:spPr>
          <a:xfrm>
            <a:off x="6511102" y="1595325"/>
            <a:ext cx="19701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9" name="Google Shape;789;p41"/>
          <p:cNvSpPr txBox="1">
            <a:spLocks noGrp="1"/>
          </p:cNvSpPr>
          <p:nvPr>
            <p:ph type="subTitle" idx="8"/>
          </p:nvPr>
        </p:nvSpPr>
        <p:spPr>
          <a:xfrm>
            <a:off x="6511100" y="2041150"/>
            <a:ext cx="1970100" cy="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0" name="Google Shape;790;p41"/>
          <p:cNvSpPr/>
          <p:nvPr/>
        </p:nvSpPr>
        <p:spPr>
          <a:xfrm>
            <a:off x="0" y="4181625"/>
            <a:ext cx="9144000" cy="96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1"/>
          <p:cNvSpPr/>
          <p:nvPr/>
        </p:nvSpPr>
        <p:spPr>
          <a:xfrm>
            <a:off x="314300" y="100250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52"/>
          <p:cNvSpPr/>
          <p:nvPr/>
        </p:nvSpPr>
        <p:spPr>
          <a:xfrm rot="486776" flipH="1">
            <a:off x="878486" y="4327632"/>
            <a:ext cx="525583" cy="591227"/>
          </a:xfrm>
          <a:custGeom>
            <a:avLst/>
            <a:gdLst/>
            <a:ahLst/>
            <a:cxnLst/>
            <a:rect l="l" t="t" r="r" b="b"/>
            <a:pathLst>
              <a:path w="16492" h="17067" extrusionOk="0">
                <a:moveTo>
                  <a:pt x="9735" y="1"/>
                </a:moveTo>
                <a:cubicBezTo>
                  <a:pt x="7673" y="3622"/>
                  <a:pt x="6561" y="7835"/>
                  <a:pt x="6902" y="12011"/>
                </a:cubicBezTo>
                <a:cubicBezTo>
                  <a:pt x="6472" y="8820"/>
                  <a:pt x="5002" y="5792"/>
                  <a:pt x="2761" y="3497"/>
                </a:cubicBezTo>
                <a:lnTo>
                  <a:pt x="2761" y="3497"/>
                </a:lnTo>
                <a:cubicBezTo>
                  <a:pt x="4052" y="6167"/>
                  <a:pt x="5074" y="9107"/>
                  <a:pt x="5665" y="12030"/>
                </a:cubicBezTo>
                <a:cubicBezTo>
                  <a:pt x="4303" y="9645"/>
                  <a:pt x="2278" y="7584"/>
                  <a:pt x="0" y="6043"/>
                </a:cubicBezTo>
                <a:lnTo>
                  <a:pt x="0" y="6043"/>
                </a:lnTo>
                <a:cubicBezTo>
                  <a:pt x="1363" y="7888"/>
                  <a:pt x="2761" y="9879"/>
                  <a:pt x="3819" y="11922"/>
                </a:cubicBezTo>
                <a:cubicBezTo>
                  <a:pt x="3191" y="11492"/>
                  <a:pt x="2618" y="11222"/>
                  <a:pt x="1991" y="10792"/>
                </a:cubicBezTo>
                <a:lnTo>
                  <a:pt x="1991" y="10792"/>
                </a:lnTo>
                <a:cubicBezTo>
                  <a:pt x="3155" y="12209"/>
                  <a:pt x="4016" y="13875"/>
                  <a:pt x="4500" y="15651"/>
                </a:cubicBezTo>
                <a:cubicBezTo>
                  <a:pt x="7010" y="16475"/>
                  <a:pt x="9555" y="16906"/>
                  <a:pt x="12190" y="17066"/>
                </a:cubicBezTo>
                <a:cubicBezTo>
                  <a:pt x="13069" y="15185"/>
                  <a:pt x="14233" y="13445"/>
                  <a:pt x="15632" y="11922"/>
                </a:cubicBezTo>
                <a:lnTo>
                  <a:pt x="15632" y="11922"/>
                </a:lnTo>
                <a:cubicBezTo>
                  <a:pt x="14360" y="12585"/>
                  <a:pt x="13158" y="13302"/>
                  <a:pt x="12101" y="14288"/>
                </a:cubicBezTo>
                <a:cubicBezTo>
                  <a:pt x="13284" y="12137"/>
                  <a:pt x="14754" y="10147"/>
                  <a:pt x="16492" y="8409"/>
                </a:cubicBezTo>
                <a:lnTo>
                  <a:pt x="16492" y="8409"/>
                </a:lnTo>
                <a:cubicBezTo>
                  <a:pt x="14269" y="9448"/>
                  <a:pt x="12262" y="11043"/>
                  <a:pt x="10703" y="12943"/>
                </a:cubicBezTo>
                <a:cubicBezTo>
                  <a:pt x="11563" y="9932"/>
                  <a:pt x="12710" y="7011"/>
                  <a:pt x="14109" y="4214"/>
                </a:cubicBezTo>
                <a:lnTo>
                  <a:pt x="14109" y="4214"/>
                </a:lnTo>
                <a:cubicBezTo>
                  <a:pt x="11778" y="6347"/>
                  <a:pt x="9788" y="8892"/>
                  <a:pt x="8712" y="11868"/>
                </a:cubicBezTo>
                <a:cubicBezTo>
                  <a:pt x="9520" y="7960"/>
                  <a:pt x="9860" y="3963"/>
                  <a:pt x="97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52"/>
          <p:cNvSpPr/>
          <p:nvPr/>
        </p:nvSpPr>
        <p:spPr>
          <a:xfrm flipH="1">
            <a:off x="150" y="4953000"/>
            <a:ext cx="91440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52"/>
          <p:cNvSpPr/>
          <p:nvPr/>
        </p:nvSpPr>
        <p:spPr>
          <a:xfrm flipH="1">
            <a:off x="0" y="4532398"/>
            <a:ext cx="9144098" cy="420606"/>
          </a:xfrm>
          <a:custGeom>
            <a:avLst/>
            <a:gdLst/>
            <a:ahLst/>
            <a:cxnLst/>
            <a:rect l="l" t="t" r="r" b="b"/>
            <a:pathLst>
              <a:path w="82357" h="11571" extrusionOk="0">
                <a:moveTo>
                  <a:pt x="17914" y="0"/>
                </a:moveTo>
                <a:cubicBezTo>
                  <a:pt x="14564" y="0"/>
                  <a:pt x="11193" y="755"/>
                  <a:pt x="8073" y="2275"/>
                </a:cubicBezTo>
                <a:cubicBezTo>
                  <a:pt x="3697" y="4426"/>
                  <a:pt x="1" y="6311"/>
                  <a:pt x="1" y="6311"/>
                </a:cubicBezTo>
                <a:lnTo>
                  <a:pt x="1" y="11570"/>
                </a:lnTo>
                <a:lnTo>
                  <a:pt x="82356" y="11570"/>
                </a:lnTo>
                <a:cubicBezTo>
                  <a:pt x="80883" y="10834"/>
                  <a:pt x="79469" y="10097"/>
                  <a:pt x="78055" y="9375"/>
                </a:cubicBezTo>
                <a:cubicBezTo>
                  <a:pt x="74877" y="7750"/>
                  <a:pt x="71378" y="6905"/>
                  <a:pt x="67869" y="6905"/>
                </a:cubicBezTo>
                <a:cubicBezTo>
                  <a:pt x="65654" y="6905"/>
                  <a:pt x="63436" y="7242"/>
                  <a:pt x="61292" y="7932"/>
                </a:cubicBezTo>
                <a:cubicBezTo>
                  <a:pt x="60261" y="8256"/>
                  <a:pt x="59259" y="8595"/>
                  <a:pt x="58244" y="8963"/>
                </a:cubicBezTo>
                <a:cubicBezTo>
                  <a:pt x="57499" y="9244"/>
                  <a:pt x="56728" y="9524"/>
                  <a:pt x="55930" y="9524"/>
                </a:cubicBezTo>
                <a:cubicBezTo>
                  <a:pt x="55891" y="9524"/>
                  <a:pt x="55852" y="9524"/>
                  <a:pt x="55813" y="9522"/>
                </a:cubicBezTo>
                <a:cubicBezTo>
                  <a:pt x="55253" y="9508"/>
                  <a:pt x="54723" y="9331"/>
                  <a:pt x="54192" y="9155"/>
                </a:cubicBezTo>
                <a:cubicBezTo>
                  <a:pt x="52395" y="8580"/>
                  <a:pt x="50628" y="7990"/>
                  <a:pt x="48889" y="7328"/>
                </a:cubicBezTo>
                <a:cubicBezTo>
                  <a:pt x="46381" y="6400"/>
                  <a:pt x="43732" y="5924"/>
                  <a:pt x="41074" y="5924"/>
                </a:cubicBezTo>
                <a:cubicBezTo>
                  <a:pt x="39892" y="5924"/>
                  <a:pt x="38707" y="6018"/>
                  <a:pt x="37533" y="6209"/>
                </a:cubicBezTo>
                <a:cubicBezTo>
                  <a:pt x="37282" y="6238"/>
                  <a:pt x="37017" y="6282"/>
                  <a:pt x="36767" y="6327"/>
                </a:cubicBezTo>
                <a:cubicBezTo>
                  <a:pt x="36272" y="6403"/>
                  <a:pt x="35770" y="6473"/>
                  <a:pt x="35270" y="6473"/>
                </a:cubicBezTo>
                <a:cubicBezTo>
                  <a:pt x="34997" y="6473"/>
                  <a:pt x="34725" y="6452"/>
                  <a:pt x="34454" y="6400"/>
                </a:cubicBezTo>
                <a:cubicBezTo>
                  <a:pt x="33305" y="6164"/>
                  <a:pt x="32348" y="5368"/>
                  <a:pt x="31419" y="4632"/>
                </a:cubicBezTo>
                <a:cubicBezTo>
                  <a:pt x="31376" y="4603"/>
                  <a:pt x="31346" y="4573"/>
                  <a:pt x="31302" y="4544"/>
                </a:cubicBezTo>
                <a:cubicBezTo>
                  <a:pt x="27402" y="1526"/>
                  <a:pt x="22679" y="0"/>
                  <a:pt x="1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52"/>
          <p:cNvSpPr/>
          <p:nvPr/>
        </p:nvSpPr>
        <p:spPr>
          <a:xfrm rot="528689" flipH="1">
            <a:off x="5439264" y="4239550"/>
            <a:ext cx="614441" cy="614991"/>
          </a:xfrm>
          <a:custGeom>
            <a:avLst/>
            <a:gdLst/>
            <a:ahLst/>
            <a:cxnLst/>
            <a:rect l="l" t="t" r="r" b="b"/>
            <a:pathLst>
              <a:path w="21940" h="20202" extrusionOk="0">
                <a:moveTo>
                  <a:pt x="12942" y="0"/>
                </a:moveTo>
                <a:cubicBezTo>
                  <a:pt x="10201" y="4303"/>
                  <a:pt x="8712" y="9286"/>
                  <a:pt x="9178" y="14215"/>
                </a:cubicBezTo>
                <a:cubicBezTo>
                  <a:pt x="8604" y="10450"/>
                  <a:pt x="6633" y="6865"/>
                  <a:pt x="3676" y="4141"/>
                </a:cubicBezTo>
                <a:lnTo>
                  <a:pt x="3676" y="4141"/>
                </a:lnTo>
                <a:cubicBezTo>
                  <a:pt x="5396" y="7314"/>
                  <a:pt x="6723" y="10792"/>
                  <a:pt x="7529" y="14233"/>
                </a:cubicBezTo>
                <a:cubicBezTo>
                  <a:pt x="5701" y="11418"/>
                  <a:pt x="3012" y="8980"/>
                  <a:pt x="0" y="7152"/>
                </a:cubicBezTo>
                <a:lnTo>
                  <a:pt x="0" y="7152"/>
                </a:lnTo>
                <a:cubicBezTo>
                  <a:pt x="1793" y="9358"/>
                  <a:pt x="3657" y="11705"/>
                  <a:pt x="5074" y="14107"/>
                </a:cubicBezTo>
                <a:cubicBezTo>
                  <a:pt x="4249" y="13605"/>
                  <a:pt x="3478" y="13283"/>
                  <a:pt x="2636" y="12781"/>
                </a:cubicBezTo>
                <a:lnTo>
                  <a:pt x="2636" y="12781"/>
                </a:lnTo>
                <a:cubicBezTo>
                  <a:pt x="4195" y="14449"/>
                  <a:pt x="5342" y="16420"/>
                  <a:pt x="5970" y="18536"/>
                </a:cubicBezTo>
                <a:cubicBezTo>
                  <a:pt x="9304" y="19504"/>
                  <a:pt x="12692" y="20023"/>
                  <a:pt x="16205" y="20202"/>
                </a:cubicBezTo>
                <a:cubicBezTo>
                  <a:pt x="17371" y="17979"/>
                  <a:pt x="18928" y="15918"/>
                  <a:pt x="20792" y="14107"/>
                </a:cubicBezTo>
                <a:lnTo>
                  <a:pt x="20792" y="14107"/>
                </a:lnTo>
                <a:cubicBezTo>
                  <a:pt x="19090" y="14896"/>
                  <a:pt x="17496" y="15739"/>
                  <a:pt x="16097" y="16922"/>
                </a:cubicBezTo>
                <a:cubicBezTo>
                  <a:pt x="17658" y="14377"/>
                  <a:pt x="19628" y="12011"/>
                  <a:pt x="21940" y="9948"/>
                </a:cubicBezTo>
                <a:lnTo>
                  <a:pt x="21940" y="9948"/>
                </a:lnTo>
                <a:cubicBezTo>
                  <a:pt x="18964" y="11203"/>
                  <a:pt x="16295" y="13068"/>
                  <a:pt x="14233" y="15326"/>
                </a:cubicBezTo>
                <a:cubicBezTo>
                  <a:pt x="15380" y="11777"/>
                  <a:pt x="16905" y="8318"/>
                  <a:pt x="18749" y="5001"/>
                </a:cubicBezTo>
                <a:lnTo>
                  <a:pt x="18749" y="5001"/>
                </a:lnTo>
                <a:cubicBezTo>
                  <a:pt x="15650" y="7529"/>
                  <a:pt x="12997" y="10522"/>
                  <a:pt x="11580" y="14054"/>
                </a:cubicBezTo>
                <a:cubicBezTo>
                  <a:pt x="12656" y="9429"/>
                  <a:pt x="13122" y="4714"/>
                  <a:pt x="129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52"/>
          <p:cNvSpPr/>
          <p:nvPr/>
        </p:nvSpPr>
        <p:spPr>
          <a:xfrm flipH="1">
            <a:off x="7618050" y="4593950"/>
            <a:ext cx="424922" cy="234682"/>
          </a:xfrm>
          <a:custGeom>
            <a:avLst/>
            <a:gdLst/>
            <a:ahLst/>
            <a:cxnLst/>
            <a:rect l="l" t="t" r="r" b="b"/>
            <a:pathLst>
              <a:path w="15336" h="7956" extrusionOk="0">
                <a:moveTo>
                  <a:pt x="11383" y="1"/>
                </a:moveTo>
                <a:lnTo>
                  <a:pt x="11383" y="1"/>
                </a:lnTo>
                <a:cubicBezTo>
                  <a:pt x="7853" y="2546"/>
                  <a:pt x="7597" y="6767"/>
                  <a:pt x="7597" y="6767"/>
                </a:cubicBezTo>
                <a:cubicBezTo>
                  <a:pt x="5871" y="2905"/>
                  <a:pt x="1868" y="756"/>
                  <a:pt x="1867" y="756"/>
                </a:cubicBezTo>
                <a:lnTo>
                  <a:pt x="1867" y="756"/>
                </a:lnTo>
                <a:cubicBezTo>
                  <a:pt x="4016" y="2610"/>
                  <a:pt x="5871" y="6907"/>
                  <a:pt x="5871" y="6907"/>
                </a:cubicBezTo>
                <a:cubicBezTo>
                  <a:pt x="4364" y="5228"/>
                  <a:pt x="2606" y="4880"/>
                  <a:pt x="1409" y="4880"/>
                </a:cubicBezTo>
                <a:cubicBezTo>
                  <a:pt x="565" y="4880"/>
                  <a:pt x="0" y="5053"/>
                  <a:pt x="0" y="5053"/>
                </a:cubicBezTo>
                <a:cubicBezTo>
                  <a:pt x="3006" y="5193"/>
                  <a:pt x="5155" y="7956"/>
                  <a:pt x="5155" y="7956"/>
                </a:cubicBezTo>
                <a:lnTo>
                  <a:pt x="10743" y="7918"/>
                </a:lnTo>
                <a:cubicBezTo>
                  <a:pt x="11319" y="6344"/>
                  <a:pt x="15335" y="3326"/>
                  <a:pt x="15335" y="3326"/>
                </a:cubicBezTo>
                <a:lnTo>
                  <a:pt x="15335" y="3326"/>
                </a:lnTo>
                <a:cubicBezTo>
                  <a:pt x="10603" y="4618"/>
                  <a:pt x="9464" y="6767"/>
                  <a:pt x="9464" y="6767"/>
                </a:cubicBezTo>
                <a:cubicBezTo>
                  <a:pt x="9746" y="4477"/>
                  <a:pt x="11383" y="1"/>
                  <a:pt x="113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53"/>
          <p:cNvSpPr/>
          <p:nvPr/>
        </p:nvSpPr>
        <p:spPr>
          <a:xfrm>
            <a:off x="0" y="4174225"/>
            <a:ext cx="9144035" cy="1912900"/>
          </a:xfrm>
          <a:custGeom>
            <a:avLst/>
            <a:gdLst/>
            <a:ahLst/>
            <a:cxnLst/>
            <a:rect l="l" t="t" r="r" b="b"/>
            <a:pathLst>
              <a:path w="30146" h="14597" extrusionOk="0">
                <a:moveTo>
                  <a:pt x="1" y="1"/>
                </a:moveTo>
                <a:lnTo>
                  <a:pt x="1" y="14596"/>
                </a:lnTo>
                <a:lnTo>
                  <a:pt x="30145" y="14596"/>
                </a:lnTo>
                <a:lnTo>
                  <a:pt x="3014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53"/>
          <p:cNvSpPr/>
          <p:nvPr/>
        </p:nvSpPr>
        <p:spPr>
          <a:xfrm flipH="1">
            <a:off x="-286425" y="4472256"/>
            <a:ext cx="9837289" cy="2681139"/>
          </a:xfrm>
          <a:custGeom>
            <a:avLst/>
            <a:gdLst/>
            <a:ahLst/>
            <a:cxnLst/>
            <a:rect l="l" t="t" r="r" b="b"/>
            <a:pathLst>
              <a:path w="31202" h="17048" extrusionOk="0">
                <a:moveTo>
                  <a:pt x="25877" y="0"/>
                </a:moveTo>
                <a:cubicBezTo>
                  <a:pt x="25816" y="0"/>
                  <a:pt x="25754" y="2"/>
                  <a:pt x="25692" y="5"/>
                </a:cubicBezTo>
                <a:cubicBezTo>
                  <a:pt x="25614" y="5"/>
                  <a:pt x="25523" y="19"/>
                  <a:pt x="25445" y="31"/>
                </a:cubicBezTo>
                <a:cubicBezTo>
                  <a:pt x="23890" y="240"/>
                  <a:pt x="22820" y="1598"/>
                  <a:pt x="21253" y="1638"/>
                </a:cubicBezTo>
                <a:cubicBezTo>
                  <a:pt x="21230" y="1638"/>
                  <a:pt x="21206" y="1639"/>
                  <a:pt x="21182" y="1639"/>
                </a:cubicBezTo>
                <a:cubicBezTo>
                  <a:pt x="19870" y="1639"/>
                  <a:pt x="18683" y="724"/>
                  <a:pt x="17440" y="724"/>
                </a:cubicBezTo>
                <a:cubicBezTo>
                  <a:pt x="17276" y="724"/>
                  <a:pt x="17111" y="740"/>
                  <a:pt x="16945" y="776"/>
                </a:cubicBezTo>
                <a:cubicBezTo>
                  <a:pt x="16019" y="985"/>
                  <a:pt x="15444" y="1742"/>
                  <a:pt x="14557" y="2029"/>
                </a:cubicBezTo>
                <a:cubicBezTo>
                  <a:pt x="14297" y="2109"/>
                  <a:pt x="14027" y="2143"/>
                  <a:pt x="13754" y="2143"/>
                </a:cubicBezTo>
                <a:cubicBezTo>
                  <a:pt x="13039" y="2143"/>
                  <a:pt x="12301" y="1907"/>
                  <a:pt x="11659" y="1624"/>
                </a:cubicBezTo>
                <a:cubicBezTo>
                  <a:pt x="10771" y="1232"/>
                  <a:pt x="9909" y="736"/>
                  <a:pt x="8903" y="632"/>
                </a:cubicBezTo>
                <a:cubicBezTo>
                  <a:pt x="8768" y="618"/>
                  <a:pt x="8633" y="612"/>
                  <a:pt x="8500" y="612"/>
                </a:cubicBezTo>
                <a:cubicBezTo>
                  <a:pt x="6595" y="612"/>
                  <a:pt x="4916" y="1920"/>
                  <a:pt x="2964" y="2042"/>
                </a:cubicBezTo>
                <a:cubicBezTo>
                  <a:pt x="2089" y="2094"/>
                  <a:pt x="1071" y="1937"/>
                  <a:pt x="470" y="2447"/>
                </a:cubicBezTo>
                <a:cubicBezTo>
                  <a:pt x="0" y="2839"/>
                  <a:pt x="40" y="3452"/>
                  <a:pt x="131" y="3988"/>
                </a:cubicBezTo>
                <a:cubicBezTo>
                  <a:pt x="366" y="5371"/>
                  <a:pt x="353" y="11154"/>
                  <a:pt x="901" y="12473"/>
                </a:cubicBezTo>
                <a:cubicBezTo>
                  <a:pt x="1149" y="13074"/>
                  <a:pt x="1450" y="13674"/>
                  <a:pt x="1893" y="14196"/>
                </a:cubicBezTo>
                <a:cubicBezTo>
                  <a:pt x="2729" y="15175"/>
                  <a:pt x="4073" y="15789"/>
                  <a:pt x="5457" y="16207"/>
                </a:cubicBezTo>
                <a:cubicBezTo>
                  <a:pt x="7547" y="16840"/>
                  <a:pt x="9779" y="17048"/>
                  <a:pt x="12030" y="17048"/>
                </a:cubicBezTo>
                <a:cubicBezTo>
                  <a:pt x="13309" y="17048"/>
                  <a:pt x="14594" y="16980"/>
                  <a:pt x="15862" y="16886"/>
                </a:cubicBezTo>
                <a:cubicBezTo>
                  <a:pt x="18754" y="16670"/>
                  <a:pt x="21654" y="16312"/>
                  <a:pt x="24548" y="16312"/>
                </a:cubicBezTo>
                <a:cubicBezTo>
                  <a:pt x="25156" y="16312"/>
                  <a:pt x="25764" y="16327"/>
                  <a:pt x="26371" y="16364"/>
                </a:cubicBezTo>
                <a:cubicBezTo>
                  <a:pt x="26754" y="16388"/>
                  <a:pt x="27152" y="16415"/>
                  <a:pt x="27543" y="16415"/>
                </a:cubicBezTo>
                <a:cubicBezTo>
                  <a:pt x="28203" y="16415"/>
                  <a:pt x="28844" y="16336"/>
                  <a:pt x="29361" y="16024"/>
                </a:cubicBezTo>
                <a:cubicBezTo>
                  <a:pt x="29935" y="15685"/>
                  <a:pt x="30223" y="15110"/>
                  <a:pt x="30405" y="14562"/>
                </a:cubicBezTo>
                <a:cubicBezTo>
                  <a:pt x="30810" y="13283"/>
                  <a:pt x="31201" y="7512"/>
                  <a:pt x="31163" y="6193"/>
                </a:cubicBezTo>
                <a:cubicBezTo>
                  <a:pt x="31136" y="5424"/>
                  <a:pt x="31123" y="4666"/>
                  <a:pt x="31097" y="3909"/>
                </a:cubicBezTo>
                <a:cubicBezTo>
                  <a:pt x="31084" y="3138"/>
                  <a:pt x="31058" y="2381"/>
                  <a:pt x="31045" y="1624"/>
                </a:cubicBezTo>
                <a:cubicBezTo>
                  <a:pt x="31032" y="1441"/>
                  <a:pt x="31084" y="1076"/>
                  <a:pt x="30771" y="1024"/>
                </a:cubicBezTo>
                <a:cubicBezTo>
                  <a:pt x="30718" y="1014"/>
                  <a:pt x="30660" y="1011"/>
                  <a:pt x="30600" y="1011"/>
                </a:cubicBezTo>
                <a:cubicBezTo>
                  <a:pt x="30532" y="1011"/>
                  <a:pt x="30461" y="1015"/>
                  <a:pt x="30393" y="1015"/>
                </a:cubicBezTo>
                <a:cubicBezTo>
                  <a:pt x="30357" y="1015"/>
                  <a:pt x="30322" y="1014"/>
                  <a:pt x="30287" y="1011"/>
                </a:cubicBezTo>
                <a:cubicBezTo>
                  <a:pt x="30118" y="1011"/>
                  <a:pt x="29948" y="985"/>
                  <a:pt x="29791" y="959"/>
                </a:cubicBezTo>
                <a:cubicBezTo>
                  <a:pt x="29086" y="841"/>
                  <a:pt x="28434" y="580"/>
                  <a:pt x="27768" y="371"/>
                </a:cubicBezTo>
                <a:cubicBezTo>
                  <a:pt x="27172" y="180"/>
                  <a:pt x="26532" y="0"/>
                  <a:pt x="25877" y="0"/>
                </a:cubicBezTo>
                <a:close/>
              </a:path>
            </a:pathLst>
          </a:custGeom>
          <a:solidFill>
            <a:schemeClr val="lt1">
              <a:alpha val="28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0" name="Google Shape;970;p53"/>
          <p:cNvGrpSpPr/>
          <p:nvPr/>
        </p:nvGrpSpPr>
        <p:grpSpPr>
          <a:xfrm>
            <a:off x="2436275" y="5064600"/>
            <a:ext cx="1192045" cy="614173"/>
            <a:chOff x="6275550" y="3797775"/>
            <a:chExt cx="1192045" cy="614173"/>
          </a:xfrm>
        </p:grpSpPr>
        <p:sp>
          <p:nvSpPr>
            <p:cNvPr id="971" name="Google Shape;971;p53"/>
            <p:cNvSpPr/>
            <p:nvPr/>
          </p:nvSpPr>
          <p:spPr>
            <a:xfrm>
              <a:off x="6297512" y="4079712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3"/>
            <p:cNvSpPr/>
            <p:nvPr/>
          </p:nvSpPr>
          <p:spPr>
            <a:xfrm>
              <a:off x="6503446" y="3946041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3"/>
            <p:cNvSpPr/>
            <p:nvPr/>
          </p:nvSpPr>
          <p:spPr>
            <a:xfrm>
              <a:off x="6665437" y="4132745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3"/>
            <p:cNvSpPr/>
            <p:nvPr/>
          </p:nvSpPr>
          <p:spPr>
            <a:xfrm>
              <a:off x="6725837" y="3797775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3"/>
            <p:cNvSpPr/>
            <p:nvPr/>
          </p:nvSpPr>
          <p:spPr>
            <a:xfrm>
              <a:off x="6865885" y="3999074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3"/>
            <p:cNvSpPr/>
            <p:nvPr/>
          </p:nvSpPr>
          <p:spPr>
            <a:xfrm>
              <a:off x="7016905" y="3865403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3"/>
            <p:cNvSpPr/>
            <p:nvPr/>
          </p:nvSpPr>
          <p:spPr>
            <a:xfrm>
              <a:off x="7033362" y="4213383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3"/>
            <p:cNvSpPr/>
            <p:nvPr/>
          </p:nvSpPr>
          <p:spPr>
            <a:xfrm>
              <a:off x="6434788" y="4278278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3"/>
            <p:cNvSpPr/>
            <p:nvPr/>
          </p:nvSpPr>
          <p:spPr>
            <a:xfrm>
              <a:off x="7211829" y="4039393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3"/>
            <p:cNvSpPr/>
            <p:nvPr/>
          </p:nvSpPr>
          <p:spPr>
            <a:xfrm>
              <a:off x="6275550" y="3797775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53"/>
          <p:cNvGrpSpPr/>
          <p:nvPr/>
        </p:nvGrpSpPr>
        <p:grpSpPr>
          <a:xfrm>
            <a:off x="8629691" y="5263202"/>
            <a:ext cx="216879" cy="216953"/>
            <a:chOff x="4905375" y="4050150"/>
            <a:chExt cx="436200" cy="436350"/>
          </a:xfrm>
        </p:grpSpPr>
        <p:sp>
          <p:nvSpPr>
            <p:cNvPr id="982" name="Google Shape;982;p53"/>
            <p:cNvSpPr/>
            <p:nvPr/>
          </p:nvSpPr>
          <p:spPr>
            <a:xfrm>
              <a:off x="4905375" y="4314900"/>
              <a:ext cx="171600" cy="1716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3"/>
            <p:cNvSpPr/>
            <p:nvPr/>
          </p:nvSpPr>
          <p:spPr>
            <a:xfrm>
              <a:off x="5076975" y="4050150"/>
              <a:ext cx="264600" cy="2646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53"/>
          <p:cNvGrpSpPr/>
          <p:nvPr/>
        </p:nvGrpSpPr>
        <p:grpSpPr>
          <a:xfrm>
            <a:off x="257216" y="5064592"/>
            <a:ext cx="293090" cy="378427"/>
            <a:chOff x="4905375" y="3725385"/>
            <a:chExt cx="589480" cy="761115"/>
          </a:xfrm>
        </p:grpSpPr>
        <p:sp>
          <p:nvSpPr>
            <p:cNvPr id="985" name="Google Shape;985;p53"/>
            <p:cNvSpPr/>
            <p:nvPr/>
          </p:nvSpPr>
          <p:spPr>
            <a:xfrm>
              <a:off x="4905375" y="4314900"/>
              <a:ext cx="171600" cy="1716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3"/>
            <p:cNvSpPr/>
            <p:nvPr/>
          </p:nvSpPr>
          <p:spPr>
            <a:xfrm>
              <a:off x="5058655" y="3725385"/>
              <a:ext cx="436200" cy="4362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7" name="Google Shape;987;p53"/>
          <p:cNvSpPr/>
          <p:nvPr/>
        </p:nvSpPr>
        <p:spPr>
          <a:xfrm>
            <a:off x="5536595" y="5143496"/>
            <a:ext cx="114000" cy="1140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53"/>
          <p:cNvSpPr/>
          <p:nvPr/>
        </p:nvSpPr>
        <p:spPr>
          <a:xfrm>
            <a:off x="4009050" y="5334166"/>
            <a:ext cx="216902" cy="145984"/>
          </a:xfrm>
          <a:custGeom>
            <a:avLst/>
            <a:gdLst/>
            <a:ahLst/>
            <a:cxnLst/>
            <a:rect l="l" t="t" r="r" b="b"/>
            <a:pathLst>
              <a:path w="59182" h="39832" extrusionOk="0">
                <a:moveTo>
                  <a:pt x="31323" y="0"/>
                </a:moveTo>
                <a:cubicBezTo>
                  <a:pt x="28009" y="0"/>
                  <a:pt x="24201" y="685"/>
                  <a:pt x="20185" y="2714"/>
                </a:cubicBezTo>
                <a:cubicBezTo>
                  <a:pt x="12858" y="6408"/>
                  <a:pt x="7981" y="10504"/>
                  <a:pt x="5912" y="14959"/>
                </a:cubicBezTo>
                <a:cubicBezTo>
                  <a:pt x="5172" y="15444"/>
                  <a:pt x="4477" y="16142"/>
                  <a:pt x="4097" y="17176"/>
                </a:cubicBezTo>
                <a:cubicBezTo>
                  <a:pt x="3863" y="17831"/>
                  <a:pt x="3610" y="18591"/>
                  <a:pt x="3336" y="19393"/>
                </a:cubicBezTo>
                <a:cubicBezTo>
                  <a:pt x="2745" y="21145"/>
                  <a:pt x="1879" y="23805"/>
                  <a:pt x="1352" y="24185"/>
                </a:cubicBezTo>
                <a:cubicBezTo>
                  <a:pt x="634" y="24692"/>
                  <a:pt x="21" y="24714"/>
                  <a:pt x="0" y="24714"/>
                </a:cubicBezTo>
                <a:lnTo>
                  <a:pt x="0" y="25727"/>
                </a:lnTo>
                <a:cubicBezTo>
                  <a:pt x="85" y="25727"/>
                  <a:pt x="950" y="25705"/>
                  <a:pt x="1943" y="25010"/>
                </a:cubicBezTo>
                <a:cubicBezTo>
                  <a:pt x="2681" y="24481"/>
                  <a:pt x="3314" y="22665"/>
                  <a:pt x="4308" y="19709"/>
                </a:cubicBezTo>
                <a:cubicBezTo>
                  <a:pt x="4561" y="18907"/>
                  <a:pt x="4814" y="18169"/>
                  <a:pt x="5046" y="17535"/>
                </a:cubicBezTo>
                <a:cubicBezTo>
                  <a:pt x="5046" y="17513"/>
                  <a:pt x="5068" y="17493"/>
                  <a:pt x="5068" y="17493"/>
                </a:cubicBezTo>
                <a:lnTo>
                  <a:pt x="5068" y="17493"/>
                </a:lnTo>
                <a:cubicBezTo>
                  <a:pt x="4624" y="19520"/>
                  <a:pt x="4730" y="21609"/>
                  <a:pt x="5448" y="23805"/>
                </a:cubicBezTo>
                <a:cubicBezTo>
                  <a:pt x="6397" y="26699"/>
                  <a:pt x="8615" y="29570"/>
                  <a:pt x="11633" y="31828"/>
                </a:cubicBezTo>
                <a:cubicBezTo>
                  <a:pt x="10620" y="32420"/>
                  <a:pt x="9775" y="32926"/>
                  <a:pt x="9437" y="33222"/>
                </a:cubicBezTo>
                <a:cubicBezTo>
                  <a:pt x="8446" y="34109"/>
                  <a:pt x="6228" y="37804"/>
                  <a:pt x="5828" y="38500"/>
                </a:cubicBezTo>
                <a:lnTo>
                  <a:pt x="5194" y="39071"/>
                </a:lnTo>
                <a:lnTo>
                  <a:pt x="5870" y="39831"/>
                </a:lnTo>
                <a:lnTo>
                  <a:pt x="6566" y="39198"/>
                </a:lnTo>
                <a:lnTo>
                  <a:pt x="6672" y="39071"/>
                </a:lnTo>
                <a:cubicBezTo>
                  <a:pt x="7368" y="37889"/>
                  <a:pt x="9333" y="34680"/>
                  <a:pt x="10113" y="33982"/>
                </a:cubicBezTo>
                <a:cubicBezTo>
                  <a:pt x="10431" y="33708"/>
                  <a:pt x="11380" y="33137"/>
                  <a:pt x="12542" y="32484"/>
                </a:cubicBezTo>
                <a:cubicBezTo>
                  <a:pt x="15984" y="34815"/>
                  <a:pt x="20289" y="36363"/>
                  <a:pt x="24835" y="36363"/>
                </a:cubicBezTo>
                <a:cubicBezTo>
                  <a:pt x="27288" y="36363"/>
                  <a:pt x="29810" y="35912"/>
                  <a:pt x="32304" y="34891"/>
                </a:cubicBezTo>
                <a:cubicBezTo>
                  <a:pt x="32747" y="34700"/>
                  <a:pt x="33191" y="34511"/>
                  <a:pt x="33613" y="34320"/>
                </a:cubicBezTo>
                <a:lnTo>
                  <a:pt x="33634" y="34362"/>
                </a:lnTo>
                <a:lnTo>
                  <a:pt x="32705" y="37994"/>
                </a:lnTo>
                <a:lnTo>
                  <a:pt x="31944" y="38289"/>
                </a:lnTo>
                <a:lnTo>
                  <a:pt x="32304" y="39240"/>
                </a:lnTo>
                <a:lnTo>
                  <a:pt x="33571" y="38776"/>
                </a:lnTo>
                <a:lnTo>
                  <a:pt x="34689" y="34278"/>
                </a:lnTo>
                <a:lnTo>
                  <a:pt x="34520" y="33898"/>
                </a:lnTo>
                <a:cubicBezTo>
                  <a:pt x="40876" y="30879"/>
                  <a:pt x="44402" y="27268"/>
                  <a:pt x="46175" y="24608"/>
                </a:cubicBezTo>
                <a:cubicBezTo>
                  <a:pt x="46682" y="24650"/>
                  <a:pt x="47273" y="24672"/>
                  <a:pt x="47886" y="24672"/>
                </a:cubicBezTo>
                <a:cubicBezTo>
                  <a:pt x="49449" y="24672"/>
                  <a:pt x="51095" y="24565"/>
                  <a:pt x="51602" y="24418"/>
                </a:cubicBezTo>
                <a:cubicBezTo>
                  <a:pt x="52509" y="24165"/>
                  <a:pt x="53480" y="23785"/>
                  <a:pt x="53523" y="23763"/>
                </a:cubicBezTo>
                <a:lnTo>
                  <a:pt x="53143" y="22814"/>
                </a:lnTo>
                <a:cubicBezTo>
                  <a:pt x="53143" y="22814"/>
                  <a:pt x="52171" y="23194"/>
                  <a:pt x="51327" y="23425"/>
                </a:cubicBezTo>
                <a:cubicBezTo>
                  <a:pt x="50852" y="23573"/>
                  <a:pt x="49330" y="23658"/>
                  <a:pt x="47923" y="23658"/>
                </a:cubicBezTo>
                <a:cubicBezTo>
                  <a:pt x="47519" y="23658"/>
                  <a:pt x="47124" y="23651"/>
                  <a:pt x="46766" y="23636"/>
                </a:cubicBezTo>
                <a:cubicBezTo>
                  <a:pt x="47357" y="22581"/>
                  <a:pt x="47633" y="21758"/>
                  <a:pt x="47675" y="21294"/>
                </a:cubicBezTo>
                <a:cubicBezTo>
                  <a:pt x="47675" y="21294"/>
                  <a:pt x="55656" y="20787"/>
                  <a:pt x="55994" y="15720"/>
                </a:cubicBezTo>
                <a:cubicBezTo>
                  <a:pt x="56014" y="15571"/>
                  <a:pt x="57472" y="14600"/>
                  <a:pt x="57641" y="14093"/>
                </a:cubicBezTo>
                <a:cubicBezTo>
                  <a:pt x="57745" y="13797"/>
                  <a:pt x="57809" y="13439"/>
                  <a:pt x="57830" y="13079"/>
                </a:cubicBezTo>
                <a:lnTo>
                  <a:pt x="59076" y="13291"/>
                </a:lnTo>
                <a:lnTo>
                  <a:pt x="59181" y="12784"/>
                </a:lnTo>
                <a:lnTo>
                  <a:pt x="57852" y="12573"/>
                </a:lnTo>
                <a:cubicBezTo>
                  <a:pt x="57872" y="11539"/>
                  <a:pt x="57641" y="10461"/>
                  <a:pt x="57239" y="9681"/>
                </a:cubicBezTo>
                <a:cubicBezTo>
                  <a:pt x="57049" y="9343"/>
                  <a:pt x="56690" y="8837"/>
                  <a:pt x="56247" y="8434"/>
                </a:cubicBezTo>
                <a:cubicBezTo>
                  <a:pt x="56627" y="7823"/>
                  <a:pt x="57239" y="7041"/>
                  <a:pt x="57956" y="6767"/>
                </a:cubicBezTo>
                <a:lnTo>
                  <a:pt x="57767" y="6281"/>
                </a:lnTo>
                <a:cubicBezTo>
                  <a:pt x="56943" y="6598"/>
                  <a:pt x="56267" y="7443"/>
                  <a:pt x="55845" y="8119"/>
                </a:cubicBezTo>
                <a:cubicBezTo>
                  <a:pt x="55560" y="7922"/>
                  <a:pt x="55245" y="7787"/>
                  <a:pt x="54964" y="7787"/>
                </a:cubicBezTo>
                <a:cubicBezTo>
                  <a:pt x="54912" y="7787"/>
                  <a:pt x="54861" y="7791"/>
                  <a:pt x="54811" y="7801"/>
                </a:cubicBezTo>
                <a:cubicBezTo>
                  <a:pt x="54705" y="7823"/>
                  <a:pt x="54620" y="7843"/>
                  <a:pt x="54516" y="7865"/>
                </a:cubicBezTo>
                <a:cubicBezTo>
                  <a:pt x="54009" y="6683"/>
                  <a:pt x="52869" y="4234"/>
                  <a:pt x="48286" y="3305"/>
                </a:cubicBezTo>
                <a:cubicBezTo>
                  <a:pt x="46554" y="2956"/>
                  <a:pt x="45249" y="2866"/>
                  <a:pt x="44365" y="2866"/>
                </a:cubicBezTo>
                <a:cubicBezTo>
                  <a:pt x="43430" y="2866"/>
                  <a:pt x="42966" y="2967"/>
                  <a:pt x="42966" y="2967"/>
                </a:cubicBezTo>
                <a:cubicBezTo>
                  <a:pt x="42966" y="2967"/>
                  <a:pt x="38217" y="0"/>
                  <a:pt x="3132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9" name="Google Shape;989;p53"/>
          <p:cNvGrpSpPr/>
          <p:nvPr/>
        </p:nvGrpSpPr>
        <p:grpSpPr>
          <a:xfrm>
            <a:off x="5940471" y="5277766"/>
            <a:ext cx="964149" cy="401012"/>
            <a:chOff x="6503446" y="3946041"/>
            <a:chExt cx="964149" cy="401012"/>
          </a:xfrm>
        </p:grpSpPr>
        <p:sp>
          <p:nvSpPr>
            <p:cNvPr id="990" name="Google Shape;990;p53"/>
            <p:cNvSpPr/>
            <p:nvPr/>
          </p:nvSpPr>
          <p:spPr>
            <a:xfrm>
              <a:off x="6503446" y="3946041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3"/>
            <p:cNvSpPr/>
            <p:nvPr/>
          </p:nvSpPr>
          <p:spPr>
            <a:xfrm>
              <a:off x="7033362" y="4213383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3"/>
            <p:cNvSpPr/>
            <p:nvPr/>
          </p:nvSpPr>
          <p:spPr>
            <a:xfrm>
              <a:off x="7211829" y="4039393"/>
              <a:ext cx="255767" cy="133669"/>
            </a:xfrm>
            <a:custGeom>
              <a:avLst/>
              <a:gdLst/>
              <a:ahLst/>
              <a:cxnLst/>
              <a:rect l="l" t="t" r="r" b="b"/>
              <a:pathLst>
                <a:path w="8421" h="4401" extrusionOk="0">
                  <a:moveTo>
                    <a:pt x="1763" y="824"/>
                  </a:moveTo>
                  <a:cubicBezTo>
                    <a:pt x="1737" y="838"/>
                    <a:pt x="1711" y="850"/>
                    <a:pt x="1685" y="876"/>
                  </a:cubicBezTo>
                  <a:cubicBezTo>
                    <a:pt x="1711" y="838"/>
                    <a:pt x="1737" y="824"/>
                    <a:pt x="1763" y="824"/>
                  </a:cubicBezTo>
                  <a:close/>
                  <a:moveTo>
                    <a:pt x="1659" y="890"/>
                  </a:moveTo>
                  <a:lnTo>
                    <a:pt x="1621" y="927"/>
                  </a:lnTo>
                  <a:lnTo>
                    <a:pt x="1621" y="927"/>
                  </a:lnTo>
                  <a:cubicBezTo>
                    <a:pt x="1633" y="915"/>
                    <a:pt x="1634" y="902"/>
                    <a:pt x="1659" y="890"/>
                  </a:cubicBezTo>
                  <a:close/>
                  <a:moveTo>
                    <a:pt x="1593" y="968"/>
                  </a:moveTo>
                  <a:cubicBezTo>
                    <a:pt x="1574" y="987"/>
                    <a:pt x="1555" y="1005"/>
                    <a:pt x="1542" y="1029"/>
                  </a:cubicBezTo>
                  <a:lnTo>
                    <a:pt x="1542" y="1029"/>
                  </a:lnTo>
                  <a:cubicBezTo>
                    <a:pt x="1551" y="1008"/>
                    <a:pt x="1563" y="985"/>
                    <a:pt x="1580" y="968"/>
                  </a:cubicBezTo>
                  <a:close/>
                  <a:moveTo>
                    <a:pt x="1502" y="1099"/>
                  </a:moveTo>
                  <a:cubicBezTo>
                    <a:pt x="1502" y="1111"/>
                    <a:pt x="1488" y="1125"/>
                    <a:pt x="1488" y="1137"/>
                  </a:cubicBezTo>
                  <a:cubicBezTo>
                    <a:pt x="1488" y="1125"/>
                    <a:pt x="1488" y="1099"/>
                    <a:pt x="1502" y="1099"/>
                  </a:cubicBezTo>
                  <a:close/>
                  <a:moveTo>
                    <a:pt x="169" y="1263"/>
                  </a:moveTo>
                  <a:cubicBezTo>
                    <a:pt x="246" y="1263"/>
                    <a:pt x="321" y="1296"/>
                    <a:pt x="392" y="1296"/>
                  </a:cubicBezTo>
                  <a:cubicBezTo>
                    <a:pt x="401" y="1296"/>
                    <a:pt x="409" y="1295"/>
                    <a:pt x="418" y="1294"/>
                  </a:cubicBezTo>
                  <a:cubicBezTo>
                    <a:pt x="562" y="1320"/>
                    <a:pt x="679" y="1360"/>
                    <a:pt x="797" y="1398"/>
                  </a:cubicBezTo>
                  <a:lnTo>
                    <a:pt x="809" y="1438"/>
                  </a:lnTo>
                  <a:cubicBezTo>
                    <a:pt x="510" y="1281"/>
                    <a:pt x="209" y="1281"/>
                    <a:pt x="78" y="1281"/>
                  </a:cubicBezTo>
                  <a:cubicBezTo>
                    <a:pt x="109" y="1268"/>
                    <a:pt x="139" y="1263"/>
                    <a:pt x="169" y="1263"/>
                  </a:cubicBezTo>
                  <a:close/>
                  <a:moveTo>
                    <a:pt x="1476" y="1177"/>
                  </a:moveTo>
                  <a:lnTo>
                    <a:pt x="1476" y="1177"/>
                  </a:lnTo>
                  <a:cubicBezTo>
                    <a:pt x="1436" y="1308"/>
                    <a:pt x="1450" y="1438"/>
                    <a:pt x="1488" y="1529"/>
                  </a:cubicBezTo>
                  <a:lnTo>
                    <a:pt x="1476" y="1529"/>
                  </a:lnTo>
                  <a:cubicBezTo>
                    <a:pt x="1436" y="1412"/>
                    <a:pt x="1397" y="1281"/>
                    <a:pt x="1476" y="1177"/>
                  </a:cubicBezTo>
                  <a:close/>
                  <a:moveTo>
                    <a:pt x="52" y="1346"/>
                  </a:moveTo>
                  <a:lnTo>
                    <a:pt x="118" y="1595"/>
                  </a:lnTo>
                  <a:lnTo>
                    <a:pt x="104" y="1581"/>
                  </a:lnTo>
                  <a:cubicBezTo>
                    <a:pt x="40" y="1529"/>
                    <a:pt x="26" y="1451"/>
                    <a:pt x="40" y="1372"/>
                  </a:cubicBezTo>
                  <a:lnTo>
                    <a:pt x="52" y="1372"/>
                  </a:lnTo>
                  <a:lnTo>
                    <a:pt x="52" y="1346"/>
                  </a:lnTo>
                  <a:close/>
                  <a:moveTo>
                    <a:pt x="1502" y="1555"/>
                  </a:moveTo>
                  <a:cubicBezTo>
                    <a:pt x="1528" y="1621"/>
                    <a:pt x="1567" y="1660"/>
                    <a:pt x="1593" y="1699"/>
                  </a:cubicBezTo>
                  <a:cubicBezTo>
                    <a:pt x="1580" y="1699"/>
                    <a:pt x="1567" y="1699"/>
                    <a:pt x="1554" y="1686"/>
                  </a:cubicBezTo>
                  <a:cubicBezTo>
                    <a:pt x="1554" y="1686"/>
                    <a:pt x="1541" y="1686"/>
                    <a:pt x="1541" y="1673"/>
                  </a:cubicBezTo>
                  <a:lnTo>
                    <a:pt x="1476" y="1569"/>
                  </a:lnTo>
                  <a:cubicBezTo>
                    <a:pt x="1488" y="1569"/>
                    <a:pt x="1488" y="1555"/>
                    <a:pt x="1502" y="1555"/>
                  </a:cubicBezTo>
                  <a:close/>
                  <a:moveTo>
                    <a:pt x="92" y="1595"/>
                  </a:moveTo>
                  <a:lnTo>
                    <a:pt x="92" y="1595"/>
                  </a:lnTo>
                  <a:cubicBezTo>
                    <a:pt x="104" y="1607"/>
                    <a:pt x="118" y="1607"/>
                    <a:pt x="118" y="1607"/>
                  </a:cubicBezTo>
                  <a:lnTo>
                    <a:pt x="157" y="1725"/>
                  </a:lnTo>
                  <a:cubicBezTo>
                    <a:pt x="118" y="1686"/>
                    <a:pt x="78" y="1647"/>
                    <a:pt x="92" y="1595"/>
                  </a:cubicBezTo>
                  <a:close/>
                  <a:moveTo>
                    <a:pt x="1723" y="1712"/>
                  </a:moveTo>
                  <a:lnTo>
                    <a:pt x="1723" y="1712"/>
                  </a:lnTo>
                  <a:cubicBezTo>
                    <a:pt x="1711" y="1738"/>
                    <a:pt x="1697" y="1751"/>
                    <a:pt x="1697" y="1751"/>
                  </a:cubicBezTo>
                  <a:cubicBezTo>
                    <a:pt x="1697" y="1751"/>
                    <a:pt x="1685" y="1751"/>
                    <a:pt x="1685" y="1738"/>
                  </a:cubicBezTo>
                  <a:lnTo>
                    <a:pt x="1723" y="1712"/>
                  </a:lnTo>
                  <a:close/>
                  <a:moveTo>
                    <a:pt x="261" y="1934"/>
                  </a:moveTo>
                  <a:lnTo>
                    <a:pt x="313" y="2013"/>
                  </a:lnTo>
                  <a:lnTo>
                    <a:pt x="301" y="2013"/>
                  </a:lnTo>
                  <a:cubicBezTo>
                    <a:pt x="287" y="1986"/>
                    <a:pt x="261" y="1960"/>
                    <a:pt x="261" y="1934"/>
                  </a:cubicBezTo>
                  <a:close/>
                  <a:moveTo>
                    <a:pt x="339" y="2091"/>
                  </a:moveTo>
                  <a:lnTo>
                    <a:pt x="392" y="2169"/>
                  </a:lnTo>
                  <a:lnTo>
                    <a:pt x="379" y="2169"/>
                  </a:lnTo>
                  <a:lnTo>
                    <a:pt x="339" y="2091"/>
                  </a:lnTo>
                  <a:close/>
                  <a:moveTo>
                    <a:pt x="405" y="2208"/>
                  </a:moveTo>
                  <a:lnTo>
                    <a:pt x="470" y="2274"/>
                  </a:lnTo>
                  <a:cubicBezTo>
                    <a:pt x="444" y="2260"/>
                    <a:pt x="418" y="2234"/>
                    <a:pt x="405" y="2208"/>
                  </a:cubicBezTo>
                  <a:close/>
                  <a:moveTo>
                    <a:pt x="601" y="2495"/>
                  </a:moveTo>
                  <a:lnTo>
                    <a:pt x="601" y="2613"/>
                  </a:lnTo>
                  <a:lnTo>
                    <a:pt x="588" y="2626"/>
                  </a:lnTo>
                  <a:cubicBezTo>
                    <a:pt x="588" y="2587"/>
                    <a:pt x="536" y="2535"/>
                    <a:pt x="574" y="2509"/>
                  </a:cubicBezTo>
                  <a:cubicBezTo>
                    <a:pt x="588" y="2509"/>
                    <a:pt x="601" y="2495"/>
                    <a:pt x="601" y="2495"/>
                  </a:cubicBezTo>
                  <a:close/>
                  <a:moveTo>
                    <a:pt x="601" y="2639"/>
                  </a:moveTo>
                  <a:lnTo>
                    <a:pt x="601" y="2782"/>
                  </a:lnTo>
                  <a:cubicBezTo>
                    <a:pt x="588" y="2770"/>
                    <a:pt x="574" y="2730"/>
                    <a:pt x="562" y="2717"/>
                  </a:cubicBezTo>
                  <a:lnTo>
                    <a:pt x="574" y="2652"/>
                  </a:lnTo>
                  <a:cubicBezTo>
                    <a:pt x="588" y="2652"/>
                    <a:pt x="588" y="2639"/>
                    <a:pt x="601" y="2639"/>
                  </a:cubicBezTo>
                  <a:close/>
                  <a:moveTo>
                    <a:pt x="1584" y="2774"/>
                  </a:moveTo>
                  <a:lnTo>
                    <a:pt x="1584" y="2774"/>
                  </a:lnTo>
                  <a:cubicBezTo>
                    <a:pt x="1575" y="2786"/>
                    <a:pt x="1567" y="2798"/>
                    <a:pt x="1560" y="2812"/>
                  </a:cubicBezTo>
                  <a:lnTo>
                    <a:pt x="1560" y="2812"/>
                  </a:lnTo>
                  <a:cubicBezTo>
                    <a:pt x="1567" y="2799"/>
                    <a:pt x="1575" y="2786"/>
                    <a:pt x="1584" y="2774"/>
                  </a:cubicBezTo>
                  <a:close/>
                  <a:moveTo>
                    <a:pt x="601" y="2874"/>
                  </a:moveTo>
                  <a:lnTo>
                    <a:pt x="757" y="2952"/>
                  </a:lnTo>
                  <a:cubicBezTo>
                    <a:pt x="692" y="2939"/>
                    <a:pt x="627" y="2926"/>
                    <a:pt x="601" y="2874"/>
                  </a:cubicBezTo>
                  <a:close/>
                  <a:moveTo>
                    <a:pt x="1737" y="3357"/>
                  </a:moveTo>
                  <a:lnTo>
                    <a:pt x="1737" y="3357"/>
                  </a:lnTo>
                  <a:cubicBezTo>
                    <a:pt x="1856" y="3400"/>
                    <a:pt x="2012" y="3426"/>
                    <a:pt x="2152" y="3426"/>
                  </a:cubicBezTo>
                  <a:cubicBezTo>
                    <a:pt x="2180" y="3426"/>
                    <a:pt x="2207" y="3425"/>
                    <a:pt x="2233" y="3422"/>
                  </a:cubicBezTo>
                  <a:lnTo>
                    <a:pt x="2233" y="3422"/>
                  </a:lnTo>
                  <a:cubicBezTo>
                    <a:pt x="2178" y="3432"/>
                    <a:pt x="2119" y="3437"/>
                    <a:pt x="2059" y="3437"/>
                  </a:cubicBezTo>
                  <a:cubicBezTo>
                    <a:pt x="1946" y="3437"/>
                    <a:pt x="1830" y="3417"/>
                    <a:pt x="1737" y="3357"/>
                  </a:cubicBezTo>
                  <a:close/>
                  <a:moveTo>
                    <a:pt x="3420" y="3370"/>
                  </a:moveTo>
                  <a:lnTo>
                    <a:pt x="3420" y="3370"/>
                  </a:lnTo>
                  <a:cubicBezTo>
                    <a:pt x="3565" y="3435"/>
                    <a:pt x="3695" y="3487"/>
                    <a:pt x="3812" y="3527"/>
                  </a:cubicBezTo>
                  <a:cubicBezTo>
                    <a:pt x="3682" y="3501"/>
                    <a:pt x="3551" y="3435"/>
                    <a:pt x="3420" y="3370"/>
                  </a:cubicBezTo>
                  <a:close/>
                  <a:moveTo>
                    <a:pt x="4147" y="0"/>
                  </a:moveTo>
                  <a:cubicBezTo>
                    <a:pt x="4118" y="0"/>
                    <a:pt x="4090" y="1"/>
                    <a:pt x="4061" y="2"/>
                  </a:cubicBezTo>
                  <a:cubicBezTo>
                    <a:pt x="4039" y="19"/>
                    <a:pt x="4010" y="22"/>
                    <a:pt x="3980" y="22"/>
                  </a:cubicBezTo>
                  <a:cubicBezTo>
                    <a:pt x="3965" y="22"/>
                    <a:pt x="3950" y="22"/>
                    <a:pt x="3936" y="22"/>
                  </a:cubicBezTo>
                  <a:cubicBezTo>
                    <a:pt x="3894" y="22"/>
                    <a:pt x="3858" y="28"/>
                    <a:pt x="3852" y="80"/>
                  </a:cubicBezTo>
                  <a:cubicBezTo>
                    <a:pt x="3842" y="85"/>
                    <a:pt x="3832" y="87"/>
                    <a:pt x="3821" y="87"/>
                  </a:cubicBezTo>
                  <a:cubicBezTo>
                    <a:pt x="3794" y="87"/>
                    <a:pt x="3763" y="76"/>
                    <a:pt x="3736" y="76"/>
                  </a:cubicBezTo>
                  <a:cubicBezTo>
                    <a:pt x="3715" y="76"/>
                    <a:pt x="3696" y="83"/>
                    <a:pt x="3682" y="107"/>
                  </a:cubicBezTo>
                  <a:cubicBezTo>
                    <a:pt x="3682" y="145"/>
                    <a:pt x="3721" y="145"/>
                    <a:pt x="3734" y="171"/>
                  </a:cubicBezTo>
                  <a:cubicBezTo>
                    <a:pt x="3727" y="173"/>
                    <a:pt x="3721" y="174"/>
                    <a:pt x="3714" y="174"/>
                  </a:cubicBezTo>
                  <a:cubicBezTo>
                    <a:pt x="3679" y="174"/>
                    <a:pt x="3638" y="157"/>
                    <a:pt x="3605" y="157"/>
                  </a:cubicBezTo>
                  <a:cubicBezTo>
                    <a:pt x="3589" y="157"/>
                    <a:pt x="3575" y="160"/>
                    <a:pt x="3565" y="171"/>
                  </a:cubicBezTo>
                  <a:lnTo>
                    <a:pt x="3603" y="250"/>
                  </a:lnTo>
                  <a:cubicBezTo>
                    <a:pt x="3595" y="254"/>
                    <a:pt x="3587" y="255"/>
                    <a:pt x="3579" y="255"/>
                  </a:cubicBezTo>
                  <a:cubicBezTo>
                    <a:pt x="3549" y="255"/>
                    <a:pt x="3518" y="236"/>
                    <a:pt x="3490" y="236"/>
                  </a:cubicBezTo>
                  <a:cubicBezTo>
                    <a:pt x="3474" y="236"/>
                    <a:pt x="3459" y="243"/>
                    <a:pt x="3447" y="263"/>
                  </a:cubicBezTo>
                  <a:lnTo>
                    <a:pt x="3447" y="302"/>
                  </a:lnTo>
                  <a:cubicBezTo>
                    <a:pt x="3423" y="302"/>
                    <a:pt x="3391" y="288"/>
                    <a:pt x="3363" y="288"/>
                  </a:cubicBezTo>
                  <a:cubicBezTo>
                    <a:pt x="3344" y="288"/>
                    <a:pt x="3327" y="294"/>
                    <a:pt x="3316" y="315"/>
                  </a:cubicBezTo>
                  <a:cubicBezTo>
                    <a:pt x="3303" y="341"/>
                    <a:pt x="3316" y="354"/>
                    <a:pt x="3330" y="380"/>
                  </a:cubicBezTo>
                  <a:cubicBezTo>
                    <a:pt x="3298" y="380"/>
                    <a:pt x="3258" y="366"/>
                    <a:pt x="3219" y="366"/>
                  </a:cubicBezTo>
                  <a:cubicBezTo>
                    <a:pt x="3193" y="366"/>
                    <a:pt x="3168" y="373"/>
                    <a:pt x="3147" y="394"/>
                  </a:cubicBezTo>
                  <a:cubicBezTo>
                    <a:pt x="3159" y="406"/>
                    <a:pt x="3159" y="420"/>
                    <a:pt x="3159" y="446"/>
                  </a:cubicBezTo>
                  <a:cubicBezTo>
                    <a:pt x="3138" y="446"/>
                    <a:pt x="3101" y="434"/>
                    <a:pt x="3070" y="434"/>
                  </a:cubicBezTo>
                  <a:cubicBezTo>
                    <a:pt x="3044" y="434"/>
                    <a:pt x="3022" y="442"/>
                    <a:pt x="3016" y="472"/>
                  </a:cubicBezTo>
                  <a:cubicBezTo>
                    <a:pt x="2999" y="462"/>
                    <a:pt x="2983" y="458"/>
                    <a:pt x="2967" y="458"/>
                  </a:cubicBezTo>
                  <a:cubicBezTo>
                    <a:pt x="2918" y="458"/>
                    <a:pt x="2878" y="498"/>
                    <a:pt x="2830" y="498"/>
                  </a:cubicBezTo>
                  <a:cubicBezTo>
                    <a:pt x="2815" y="498"/>
                    <a:pt x="2799" y="495"/>
                    <a:pt x="2781" y="485"/>
                  </a:cubicBezTo>
                  <a:cubicBezTo>
                    <a:pt x="2771" y="495"/>
                    <a:pt x="2759" y="498"/>
                    <a:pt x="2746" y="498"/>
                  </a:cubicBezTo>
                  <a:cubicBezTo>
                    <a:pt x="2725" y="498"/>
                    <a:pt x="2702" y="489"/>
                    <a:pt x="2681" y="489"/>
                  </a:cubicBezTo>
                  <a:cubicBezTo>
                    <a:pt x="2665" y="489"/>
                    <a:pt x="2650" y="494"/>
                    <a:pt x="2637" y="511"/>
                  </a:cubicBezTo>
                  <a:cubicBezTo>
                    <a:pt x="2631" y="513"/>
                    <a:pt x="2625" y="514"/>
                    <a:pt x="2619" y="514"/>
                  </a:cubicBezTo>
                  <a:cubicBezTo>
                    <a:pt x="2600" y="514"/>
                    <a:pt x="2582" y="506"/>
                    <a:pt x="2565" y="506"/>
                  </a:cubicBezTo>
                  <a:cubicBezTo>
                    <a:pt x="2553" y="506"/>
                    <a:pt x="2542" y="510"/>
                    <a:pt x="2533" y="524"/>
                  </a:cubicBezTo>
                  <a:cubicBezTo>
                    <a:pt x="2526" y="563"/>
                    <a:pt x="2504" y="563"/>
                    <a:pt x="2483" y="563"/>
                  </a:cubicBezTo>
                  <a:cubicBezTo>
                    <a:pt x="2461" y="563"/>
                    <a:pt x="2442" y="563"/>
                    <a:pt x="2442" y="603"/>
                  </a:cubicBezTo>
                  <a:lnTo>
                    <a:pt x="2428" y="615"/>
                  </a:lnTo>
                  <a:cubicBezTo>
                    <a:pt x="2390" y="615"/>
                    <a:pt x="2350" y="641"/>
                    <a:pt x="2298" y="667"/>
                  </a:cubicBezTo>
                  <a:cubicBezTo>
                    <a:pt x="2283" y="666"/>
                    <a:pt x="2268" y="666"/>
                    <a:pt x="2253" y="666"/>
                  </a:cubicBezTo>
                  <a:cubicBezTo>
                    <a:pt x="2061" y="666"/>
                    <a:pt x="1879" y="739"/>
                    <a:pt x="1697" y="811"/>
                  </a:cubicBezTo>
                  <a:cubicBezTo>
                    <a:pt x="1593" y="916"/>
                    <a:pt x="1488" y="994"/>
                    <a:pt x="1436" y="1137"/>
                  </a:cubicBezTo>
                  <a:cubicBezTo>
                    <a:pt x="1371" y="1294"/>
                    <a:pt x="1424" y="1477"/>
                    <a:pt x="1476" y="1633"/>
                  </a:cubicBezTo>
                  <a:cubicBezTo>
                    <a:pt x="1424" y="1621"/>
                    <a:pt x="1384" y="1607"/>
                    <a:pt x="1345" y="1595"/>
                  </a:cubicBezTo>
                  <a:cubicBezTo>
                    <a:pt x="1293" y="1581"/>
                    <a:pt x="1241" y="1555"/>
                    <a:pt x="1175" y="1529"/>
                  </a:cubicBezTo>
                  <a:cubicBezTo>
                    <a:pt x="1097" y="1490"/>
                    <a:pt x="1018" y="1451"/>
                    <a:pt x="927" y="1425"/>
                  </a:cubicBezTo>
                  <a:cubicBezTo>
                    <a:pt x="692" y="1294"/>
                    <a:pt x="418" y="1255"/>
                    <a:pt x="144" y="1229"/>
                  </a:cubicBezTo>
                  <a:cubicBezTo>
                    <a:pt x="104" y="1242"/>
                    <a:pt x="26" y="1229"/>
                    <a:pt x="40" y="1281"/>
                  </a:cubicBezTo>
                  <a:cubicBezTo>
                    <a:pt x="52" y="1334"/>
                    <a:pt x="0" y="1334"/>
                    <a:pt x="0" y="1372"/>
                  </a:cubicBezTo>
                  <a:cubicBezTo>
                    <a:pt x="14" y="1516"/>
                    <a:pt x="40" y="1673"/>
                    <a:pt x="157" y="1778"/>
                  </a:cubicBezTo>
                  <a:cubicBezTo>
                    <a:pt x="170" y="1790"/>
                    <a:pt x="170" y="1804"/>
                    <a:pt x="170" y="1830"/>
                  </a:cubicBezTo>
                  <a:cubicBezTo>
                    <a:pt x="209" y="1921"/>
                    <a:pt x="235" y="2013"/>
                    <a:pt x="313" y="2091"/>
                  </a:cubicBezTo>
                  <a:cubicBezTo>
                    <a:pt x="327" y="2169"/>
                    <a:pt x="379" y="2195"/>
                    <a:pt x="379" y="2286"/>
                  </a:cubicBezTo>
                  <a:cubicBezTo>
                    <a:pt x="444" y="2352"/>
                    <a:pt x="614" y="2391"/>
                    <a:pt x="536" y="2509"/>
                  </a:cubicBezTo>
                  <a:cubicBezTo>
                    <a:pt x="510" y="2561"/>
                    <a:pt x="562" y="2639"/>
                    <a:pt x="522" y="2691"/>
                  </a:cubicBezTo>
                  <a:cubicBezTo>
                    <a:pt x="588" y="2770"/>
                    <a:pt x="522" y="2900"/>
                    <a:pt x="614" y="2952"/>
                  </a:cubicBezTo>
                  <a:cubicBezTo>
                    <a:pt x="655" y="2977"/>
                    <a:pt x="697" y="2986"/>
                    <a:pt x="739" y="2986"/>
                  </a:cubicBezTo>
                  <a:cubicBezTo>
                    <a:pt x="762" y="2986"/>
                    <a:pt x="786" y="2983"/>
                    <a:pt x="809" y="2979"/>
                  </a:cubicBezTo>
                  <a:lnTo>
                    <a:pt x="823" y="2979"/>
                  </a:lnTo>
                  <a:lnTo>
                    <a:pt x="875" y="2952"/>
                  </a:lnTo>
                  <a:cubicBezTo>
                    <a:pt x="940" y="2926"/>
                    <a:pt x="992" y="2900"/>
                    <a:pt x="1032" y="2874"/>
                  </a:cubicBezTo>
                  <a:cubicBezTo>
                    <a:pt x="1189" y="2808"/>
                    <a:pt x="1319" y="2691"/>
                    <a:pt x="1476" y="2639"/>
                  </a:cubicBezTo>
                  <a:lnTo>
                    <a:pt x="1567" y="2626"/>
                  </a:lnTo>
                  <a:lnTo>
                    <a:pt x="1606" y="2626"/>
                  </a:lnTo>
                  <a:cubicBezTo>
                    <a:pt x="1632" y="2626"/>
                    <a:pt x="1659" y="2626"/>
                    <a:pt x="1685" y="2639"/>
                  </a:cubicBezTo>
                  <a:cubicBezTo>
                    <a:pt x="1652" y="2680"/>
                    <a:pt x="1616" y="2725"/>
                    <a:pt x="1584" y="2774"/>
                  </a:cubicBezTo>
                  <a:lnTo>
                    <a:pt x="1584" y="2774"/>
                  </a:lnTo>
                  <a:cubicBezTo>
                    <a:pt x="1623" y="2720"/>
                    <a:pt x="1678" y="2678"/>
                    <a:pt x="1749" y="2652"/>
                  </a:cubicBezTo>
                  <a:lnTo>
                    <a:pt x="1749" y="2652"/>
                  </a:lnTo>
                  <a:cubicBezTo>
                    <a:pt x="1749" y="2652"/>
                    <a:pt x="1567" y="2796"/>
                    <a:pt x="1514" y="2965"/>
                  </a:cubicBezTo>
                  <a:cubicBezTo>
                    <a:pt x="1520" y="2909"/>
                    <a:pt x="1535" y="2857"/>
                    <a:pt x="1560" y="2812"/>
                  </a:cubicBezTo>
                  <a:lnTo>
                    <a:pt x="1560" y="2812"/>
                  </a:lnTo>
                  <a:cubicBezTo>
                    <a:pt x="1500" y="2912"/>
                    <a:pt x="1462" y="3023"/>
                    <a:pt x="1502" y="3135"/>
                  </a:cubicBezTo>
                  <a:cubicBezTo>
                    <a:pt x="1502" y="3148"/>
                    <a:pt x="1514" y="3161"/>
                    <a:pt x="1514" y="3161"/>
                  </a:cubicBezTo>
                  <a:lnTo>
                    <a:pt x="1514" y="3174"/>
                  </a:lnTo>
                  <a:cubicBezTo>
                    <a:pt x="1528" y="3187"/>
                    <a:pt x="1541" y="3214"/>
                    <a:pt x="1554" y="3240"/>
                  </a:cubicBezTo>
                  <a:cubicBezTo>
                    <a:pt x="1619" y="3318"/>
                    <a:pt x="1711" y="3383"/>
                    <a:pt x="1802" y="3422"/>
                  </a:cubicBezTo>
                  <a:lnTo>
                    <a:pt x="1828" y="3449"/>
                  </a:lnTo>
                  <a:cubicBezTo>
                    <a:pt x="1894" y="3463"/>
                    <a:pt x="1958" y="3469"/>
                    <a:pt x="2021" y="3469"/>
                  </a:cubicBezTo>
                  <a:cubicBezTo>
                    <a:pt x="2239" y="3469"/>
                    <a:pt x="2434" y="3395"/>
                    <a:pt x="2637" y="3344"/>
                  </a:cubicBezTo>
                  <a:cubicBezTo>
                    <a:pt x="2703" y="3318"/>
                    <a:pt x="2742" y="3278"/>
                    <a:pt x="2781" y="3240"/>
                  </a:cubicBezTo>
                  <a:cubicBezTo>
                    <a:pt x="2794" y="3200"/>
                    <a:pt x="2794" y="3174"/>
                    <a:pt x="2781" y="3135"/>
                  </a:cubicBezTo>
                  <a:lnTo>
                    <a:pt x="2781" y="3096"/>
                  </a:lnTo>
                  <a:cubicBezTo>
                    <a:pt x="2860" y="3135"/>
                    <a:pt x="2950" y="3174"/>
                    <a:pt x="3055" y="3226"/>
                  </a:cubicBezTo>
                  <a:cubicBezTo>
                    <a:pt x="3225" y="3304"/>
                    <a:pt x="3408" y="3383"/>
                    <a:pt x="3577" y="3475"/>
                  </a:cubicBezTo>
                  <a:cubicBezTo>
                    <a:pt x="3838" y="3566"/>
                    <a:pt x="4061" y="3670"/>
                    <a:pt x="4374" y="3696"/>
                  </a:cubicBezTo>
                  <a:cubicBezTo>
                    <a:pt x="4217" y="3879"/>
                    <a:pt x="3838" y="3827"/>
                    <a:pt x="3838" y="4154"/>
                  </a:cubicBezTo>
                  <a:cubicBezTo>
                    <a:pt x="3760" y="4180"/>
                    <a:pt x="3773" y="4270"/>
                    <a:pt x="3786" y="4323"/>
                  </a:cubicBezTo>
                  <a:cubicBezTo>
                    <a:pt x="3817" y="4385"/>
                    <a:pt x="3876" y="4401"/>
                    <a:pt x="3938" y="4401"/>
                  </a:cubicBezTo>
                  <a:cubicBezTo>
                    <a:pt x="3980" y="4401"/>
                    <a:pt x="4024" y="4394"/>
                    <a:pt x="4061" y="4389"/>
                  </a:cubicBezTo>
                  <a:cubicBezTo>
                    <a:pt x="4139" y="4349"/>
                    <a:pt x="4230" y="4336"/>
                    <a:pt x="4308" y="4310"/>
                  </a:cubicBezTo>
                  <a:cubicBezTo>
                    <a:pt x="4452" y="4244"/>
                    <a:pt x="4569" y="4180"/>
                    <a:pt x="4674" y="4062"/>
                  </a:cubicBezTo>
                  <a:cubicBezTo>
                    <a:pt x="4804" y="3945"/>
                    <a:pt x="4961" y="3892"/>
                    <a:pt x="5053" y="3736"/>
                  </a:cubicBezTo>
                  <a:cubicBezTo>
                    <a:pt x="5137" y="3750"/>
                    <a:pt x="5219" y="3756"/>
                    <a:pt x="5300" y="3756"/>
                  </a:cubicBezTo>
                  <a:cubicBezTo>
                    <a:pt x="5732" y="3756"/>
                    <a:pt x="6121" y="3577"/>
                    <a:pt x="6528" y="3501"/>
                  </a:cubicBezTo>
                  <a:cubicBezTo>
                    <a:pt x="6881" y="3383"/>
                    <a:pt x="7194" y="3226"/>
                    <a:pt x="7546" y="3148"/>
                  </a:cubicBezTo>
                  <a:cubicBezTo>
                    <a:pt x="7702" y="3017"/>
                    <a:pt x="7899" y="3031"/>
                    <a:pt x="8055" y="2913"/>
                  </a:cubicBezTo>
                  <a:lnTo>
                    <a:pt x="8317" y="2808"/>
                  </a:lnTo>
                  <a:cubicBezTo>
                    <a:pt x="8369" y="2796"/>
                    <a:pt x="8381" y="2770"/>
                    <a:pt x="8395" y="2744"/>
                  </a:cubicBezTo>
                  <a:lnTo>
                    <a:pt x="8407" y="2717"/>
                  </a:lnTo>
                  <a:lnTo>
                    <a:pt x="8395" y="2730"/>
                  </a:lnTo>
                  <a:cubicBezTo>
                    <a:pt x="8395" y="2691"/>
                    <a:pt x="8395" y="2652"/>
                    <a:pt x="8421" y="2613"/>
                  </a:cubicBezTo>
                  <a:cubicBezTo>
                    <a:pt x="8407" y="2547"/>
                    <a:pt x="8369" y="2482"/>
                    <a:pt x="8317" y="2456"/>
                  </a:cubicBezTo>
                  <a:cubicBezTo>
                    <a:pt x="8285" y="2456"/>
                    <a:pt x="8270" y="2439"/>
                    <a:pt x="8245" y="2439"/>
                  </a:cubicBezTo>
                  <a:cubicBezTo>
                    <a:pt x="8239" y="2439"/>
                    <a:pt x="8232" y="2440"/>
                    <a:pt x="8225" y="2443"/>
                  </a:cubicBezTo>
                  <a:cubicBezTo>
                    <a:pt x="8251" y="2404"/>
                    <a:pt x="8290" y="2391"/>
                    <a:pt x="8303" y="2338"/>
                  </a:cubicBezTo>
                  <a:cubicBezTo>
                    <a:pt x="8329" y="2286"/>
                    <a:pt x="8264" y="2234"/>
                    <a:pt x="8290" y="2208"/>
                  </a:cubicBezTo>
                  <a:cubicBezTo>
                    <a:pt x="7690" y="1738"/>
                    <a:pt x="7168" y="1151"/>
                    <a:pt x="6501" y="798"/>
                  </a:cubicBezTo>
                  <a:cubicBezTo>
                    <a:pt x="6228" y="655"/>
                    <a:pt x="5941" y="550"/>
                    <a:pt x="5653" y="406"/>
                  </a:cubicBezTo>
                  <a:cubicBezTo>
                    <a:pt x="5169" y="232"/>
                    <a:pt x="4696" y="0"/>
                    <a:pt x="4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1200050" y="1497550"/>
            <a:ext cx="40242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1200050" y="836925"/>
            <a:ext cx="1165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1200050" y="2274275"/>
            <a:ext cx="4024200" cy="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-45600" y="4255050"/>
            <a:ext cx="9189600" cy="888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6860373" y="4681363"/>
            <a:ext cx="535819" cy="261595"/>
            <a:chOff x="107375" y="2848613"/>
            <a:chExt cx="729800" cy="356300"/>
          </a:xfrm>
        </p:grpSpPr>
        <p:sp>
          <p:nvSpPr>
            <p:cNvPr id="25" name="Google Shape;25;p3"/>
            <p:cNvSpPr/>
            <p:nvPr/>
          </p:nvSpPr>
          <p:spPr>
            <a:xfrm>
              <a:off x="107375" y="2848613"/>
              <a:ext cx="729800" cy="356300"/>
            </a:xfrm>
            <a:custGeom>
              <a:avLst/>
              <a:gdLst/>
              <a:ahLst/>
              <a:cxnLst/>
              <a:rect l="l" t="t" r="r" b="b"/>
              <a:pathLst>
                <a:path w="29192" h="14252" extrusionOk="0">
                  <a:moveTo>
                    <a:pt x="22650" y="1"/>
                  </a:moveTo>
                  <a:cubicBezTo>
                    <a:pt x="21451" y="1"/>
                    <a:pt x="20374" y="482"/>
                    <a:pt x="19779" y="1683"/>
                  </a:cubicBezTo>
                  <a:cubicBezTo>
                    <a:pt x="19282" y="2675"/>
                    <a:pt x="19230" y="3836"/>
                    <a:pt x="18760" y="4842"/>
                  </a:cubicBezTo>
                  <a:cubicBezTo>
                    <a:pt x="17938" y="6617"/>
                    <a:pt x="15940" y="7596"/>
                    <a:pt x="13996" y="7857"/>
                  </a:cubicBezTo>
                  <a:cubicBezTo>
                    <a:pt x="13461" y="7929"/>
                    <a:pt x="12923" y="7957"/>
                    <a:pt x="12382" y="7957"/>
                  </a:cubicBezTo>
                  <a:cubicBezTo>
                    <a:pt x="10973" y="7957"/>
                    <a:pt x="9549" y="7771"/>
                    <a:pt x="8134" y="7714"/>
                  </a:cubicBezTo>
                  <a:cubicBezTo>
                    <a:pt x="7890" y="7704"/>
                    <a:pt x="7644" y="7699"/>
                    <a:pt x="7397" y="7699"/>
                  </a:cubicBezTo>
                  <a:cubicBezTo>
                    <a:pt x="5666" y="7699"/>
                    <a:pt x="3900" y="7971"/>
                    <a:pt x="2494" y="8954"/>
                  </a:cubicBezTo>
                  <a:cubicBezTo>
                    <a:pt x="889" y="10090"/>
                    <a:pt x="1" y="12400"/>
                    <a:pt x="979" y="14085"/>
                  </a:cubicBezTo>
                  <a:cubicBezTo>
                    <a:pt x="1169" y="14201"/>
                    <a:pt x="1380" y="14252"/>
                    <a:pt x="1597" y="14252"/>
                  </a:cubicBezTo>
                  <a:cubicBezTo>
                    <a:pt x="2036" y="14252"/>
                    <a:pt x="2497" y="14043"/>
                    <a:pt x="2847" y="13745"/>
                  </a:cubicBezTo>
                  <a:cubicBezTo>
                    <a:pt x="3369" y="13314"/>
                    <a:pt x="3721" y="12714"/>
                    <a:pt x="4217" y="12244"/>
                  </a:cubicBezTo>
                  <a:cubicBezTo>
                    <a:pt x="5341" y="11165"/>
                    <a:pt x="6987" y="10879"/>
                    <a:pt x="8581" y="10879"/>
                  </a:cubicBezTo>
                  <a:cubicBezTo>
                    <a:pt x="8839" y="10879"/>
                    <a:pt x="9095" y="10887"/>
                    <a:pt x="9348" y="10899"/>
                  </a:cubicBezTo>
                  <a:cubicBezTo>
                    <a:pt x="10829" y="10982"/>
                    <a:pt x="12302" y="11180"/>
                    <a:pt x="13773" y="11180"/>
                  </a:cubicBezTo>
                  <a:cubicBezTo>
                    <a:pt x="14156" y="11180"/>
                    <a:pt x="14539" y="11167"/>
                    <a:pt x="14922" y="11134"/>
                  </a:cubicBezTo>
                  <a:cubicBezTo>
                    <a:pt x="16789" y="10964"/>
                    <a:pt x="18708" y="10247"/>
                    <a:pt x="19792" y="8732"/>
                  </a:cubicBezTo>
                  <a:cubicBezTo>
                    <a:pt x="20967" y="7087"/>
                    <a:pt x="21084" y="4646"/>
                    <a:pt x="22781" y="3523"/>
                  </a:cubicBezTo>
                  <a:cubicBezTo>
                    <a:pt x="23217" y="3236"/>
                    <a:pt x="23741" y="3096"/>
                    <a:pt x="24263" y="3096"/>
                  </a:cubicBezTo>
                  <a:cubicBezTo>
                    <a:pt x="25165" y="3096"/>
                    <a:pt x="26064" y="3513"/>
                    <a:pt x="26502" y="4306"/>
                  </a:cubicBezTo>
                  <a:cubicBezTo>
                    <a:pt x="27194" y="5547"/>
                    <a:pt x="26280" y="7413"/>
                    <a:pt x="24857" y="7453"/>
                  </a:cubicBezTo>
                  <a:cubicBezTo>
                    <a:pt x="24830" y="7454"/>
                    <a:pt x="24802" y="7455"/>
                    <a:pt x="24774" y="7455"/>
                  </a:cubicBezTo>
                  <a:cubicBezTo>
                    <a:pt x="24336" y="7455"/>
                    <a:pt x="23891" y="7319"/>
                    <a:pt x="23465" y="7319"/>
                  </a:cubicBezTo>
                  <a:cubicBezTo>
                    <a:pt x="23309" y="7319"/>
                    <a:pt x="23154" y="7337"/>
                    <a:pt x="23004" y="7387"/>
                  </a:cubicBezTo>
                  <a:cubicBezTo>
                    <a:pt x="21998" y="7727"/>
                    <a:pt x="21972" y="9319"/>
                    <a:pt x="22807" y="9972"/>
                  </a:cubicBezTo>
                  <a:cubicBezTo>
                    <a:pt x="23198" y="10282"/>
                    <a:pt x="23679" y="10412"/>
                    <a:pt x="24179" y="10412"/>
                  </a:cubicBezTo>
                  <a:cubicBezTo>
                    <a:pt x="24733" y="10412"/>
                    <a:pt x="25309" y="10252"/>
                    <a:pt x="25810" y="9998"/>
                  </a:cubicBezTo>
                  <a:cubicBezTo>
                    <a:pt x="28029" y="8889"/>
                    <a:pt x="29192" y="6029"/>
                    <a:pt x="28395" y="3680"/>
                  </a:cubicBezTo>
                  <a:cubicBezTo>
                    <a:pt x="27750" y="1803"/>
                    <a:pt x="24970" y="1"/>
                    <a:pt x="22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321475" y="3042113"/>
              <a:ext cx="119475" cy="85850"/>
            </a:xfrm>
            <a:custGeom>
              <a:avLst/>
              <a:gdLst/>
              <a:ahLst/>
              <a:cxnLst/>
              <a:rect l="l" t="t" r="r" b="b"/>
              <a:pathLst>
                <a:path w="4779" h="3434" extrusionOk="0">
                  <a:moveTo>
                    <a:pt x="1" y="0"/>
                  </a:moveTo>
                  <a:lnTo>
                    <a:pt x="1" y="0"/>
                  </a:lnTo>
                  <a:cubicBezTo>
                    <a:pt x="666" y="914"/>
                    <a:pt x="1006" y="2049"/>
                    <a:pt x="993" y="3172"/>
                  </a:cubicBezTo>
                  <a:cubicBezTo>
                    <a:pt x="2220" y="3250"/>
                    <a:pt x="3460" y="3394"/>
                    <a:pt x="4687" y="3433"/>
                  </a:cubicBezTo>
                  <a:cubicBezTo>
                    <a:pt x="4779" y="2350"/>
                    <a:pt x="4661" y="1240"/>
                    <a:pt x="4348" y="196"/>
                  </a:cubicBezTo>
                  <a:cubicBezTo>
                    <a:pt x="4161" y="202"/>
                    <a:pt x="3974" y="205"/>
                    <a:pt x="3787" y="205"/>
                  </a:cubicBezTo>
                  <a:cubicBezTo>
                    <a:pt x="2532" y="205"/>
                    <a:pt x="1261" y="6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3"/>
          <p:cNvGrpSpPr/>
          <p:nvPr/>
        </p:nvGrpSpPr>
        <p:grpSpPr>
          <a:xfrm>
            <a:off x="6434642" y="4588745"/>
            <a:ext cx="460307" cy="315137"/>
            <a:chOff x="0" y="2448138"/>
            <a:chExt cx="626950" cy="429225"/>
          </a:xfrm>
        </p:grpSpPr>
        <p:sp>
          <p:nvSpPr>
            <p:cNvPr id="28" name="Google Shape;28;p3"/>
            <p:cNvSpPr/>
            <p:nvPr/>
          </p:nvSpPr>
          <p:spPr>
            <a:xfrm>
              <a:off x="0" y="2448138"/>
              <a:ext cx="626950" cy="429225"/>
            </a:xfrm>
            <a:custGeom>
              <a:avLst/>
              <a:gdLst/>
              <a:ahLst/>
              <a:cxnLst/>
              <a:rect l="l" t="t" r="r" b="b"/>
              <a:pathLst>
                <a:path w="25078" h="17169" extrusionOk="0">
                  <a:moveTo>
                    <a:pt x="22317" y="0"/>
                  </a:moveTo>
                  <a:cubicBezTo>
                    <a:pt x="20552" y="0"/>
                    <a:pt x="18447" y="626"/>
                    <a:pt x="17912" y="1317"/>
                  </a:cubicBezTo>
                  <a:cubicBezTo>
                    <a:pt x="16489" y="3145"/>
                    <a:pt x="17795" y="5808"/>
                    <a:pt x="17455" y="8093"/>
                  </a:cubicBezTo>
                  <a:cubicBezTo>
                    <a:pt x="17024" y="10965"/>
                    <a:pt x="14035" y="12780"/>
                    <a:pt x="11175" y="13302"/>
                  </a:cubicBezTo>
                  <a:cubicBezTo>
                    <a:pt x="8317" y="13824"/>
                    <a:pt x="5353" y="13472"/>
                    <a:pt x="2507" y="14085"/>
                  </a:cubicBezTo>
                  <a:cubicBezTo>
                    <a:pt x="1724" y="14242"/>
                    <a:pt x="888" y="14529"/>
                    <a:pt x="444" y="15195"/>
                  </a:cubicBezTo>
                  <a:cubicBezTo>
                    <a:pt x="0" y="15874"/>
                    <a:pt x="249" y="16997"/>
                    <a:pt x="1045" y="17153"/>
                  </a:cubicBezTo>
                  <a:cubicBezTo>
                    <a:pt x="1103" y="17164"/>
                    <a:pt x="1162" y="17169"/>
                    <a:pt x="1220" y="17169"/>
                  </a:cubicBezTo>
                  <a:cubicBezTo>
                    <a:pt x="1589" y="17169"/>
                    <a:pt x="1949" y="16972"/>
                    <a:pt x="2298" y="16814"/>
                  </a:cubicBezTo>
                  <a:cubicBezTo>
                    <a:pt x="6371" y="14894"/>
                    <a:pt x="11476" y="16553"/>
                    <a:pt x="15536" y="14581"/>
                  </a:cubicBezTo>
                  <a:cubicBezTo>
                    <a:pt x="18552" y="13106"/>
                    <a:pt x="20444" y="9582"/>
                    <a:pt x="19974" y="6240"/>
                  </a:cubicBezTo>
                  <a:cubicBezTo>
                    <a:pt x="19844" y="5378"/>
                    <a:pt x="19622" y="4398"/>
                    <a:pt x="20157" y="3707"/>
                  </a:cubicBezTo>
                  <a:cubicBezTo>
                    <a:pt x="20719" y="2988"/>
                    <a:pt x="21802" y="3014"/>
                    <a:pt x="22729" y="3002"/>
                  </a:cubicBezTo>
                  <a:cubicBezTo>
                    <a:pt x="23643" y="2976"/>
                    <a:pt x="24792" y="2623"/>
                    <a:pt x="24909" y="1709"/>
                  </a:cubicBezTo>
                  <a:cubicBezTo>
                    <a:pt x="25077" y="454"/>
                    <a:pt x="23820" y="0"/>
                    <a:pt x="2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376325" y="2683738"/>
              <a:ext cx="101200" cy="101200"/>
            </a:xfrm>
            <a:custGeom>
              <a:avLst/>
              <a:gdLst/>
              <a:ahLst/>
              <a:cxnLst/>
              <a:rect l="l" t="t" r="r" b="b"/>
              <a:pathLst>
                <a:path w="4048" h="4048" extrusionOk="0">
                  <a:moveTo>
                    <a:pt x="1984" y="1"/>
                  </a:moveTo>
                  <a:cubicBezTo>
                    <a:pt x="1553" y="915"/>
                    <a:pt x="848" y="1672"/>
                    <a:pt x="0" y="2285"/>
                  </a:cubicBezTo>
                  <a:cubicBezTo>
                    <a:pt x="848" y="2664"/>
                    <a:pt x="1605" y="3277"/>
                    <a:pt x="2141" y="4048"/>
                  </a:cubicBezTo>
                  <a:cubicBezTo>
                    <a:pt x="2924" y="3369"/>
                    <a:pt x="3564" y="2520"/>
                    <a:pt x="4047" y="1594"/>
                  </a:cubicBezTo>
                  <a:cubicBezTo>
                    <a:pt x="3485" y="927"/>
                    <a:pt x="2780" y="379"/>
                    <a:pt x="19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3"/>
          <p:cNvGrpSpPr/>
          <p:nvPr/>
        </p:nvGrpSpPr>
        <p:grpSpPr>
          <a:xfrm rot="3141898">
            <a:off x="1736901" y="4606750"/>
            <a:ext cx="464799" cy="318213"/>
            <a:chOff x="0" y="2448138"/>
            <a:chExt cx="626950" cy="429225"/>
          </a:xfrm>
        </p:grpSpPr>
        <p:sp>
          <p:nvSpPr>
            <p:cNvPr id="31" name="Google Shape;31;p3"/>
            <p:cNvSpPr/>
            <p:nvPr/>
          </p:nvSpPr>
          <p:spPr>
            <a:xfrm>
              <a:off x="0" y="2448138"/>
              <a:ext cx="626950" cy="429225"/>
            </a:xfrm>
            <a:custGeom>
              <a:avLst/>
              <a:gdLst/>
              <a:ahLst/>
              <a:cxnLst/>
              <a:rect l="l" t="t" r="r" b="b"/>
              <a:pathLst>
                <a:path w="25078" h="17169" extrusionOk="0">
                  <a:moveTo>
                    <a:pt x="22317" y="0"/>
                  </a:moveTo>
                  <a:cubicBezTo>
                    <a:pt x="20552" y="0"/>
                    <a:pt x="18447" y="626"/>
                    <a:pt x="17912" y="1317"/>
                  </a:cubicBezTo>
                  <a:cubicBezTo>
                    <a:pt x="16489" y="3145"/>
                    <a:pt x="17795" y="5808"/>
                    <a:pt x="17455" y="8093"/>
                  </a:cubicBezTo>
                  <a:cubicBezTo>
                    <a:pt x="17024" y="10965"/>
                    <a:pt x="14035" y="12780"/>
                    <a:pt x="11175" y="13302"/>
                  </a:cubicBezTo>
                  <a:cubicBezTo>
                    <a:pt x="8317" y="13824"/>
                    <a:pt x="5353" y="13472"/>
                    <a:pt x="2507" y="14085"/>
                  </a:cubicBezTo>
                  <a:cubicBezTo>
                    <a:pt x="1724" y="14242"/>
                    <a:pt x="888" y="14529"/>
                    <a:pt x="444" y="15195"/>
                  </a:cubicBezTo>
                  <a:cubicBezTo>
                    <a:pt x="0" y="15874"/>
                    <a:pt x="249" y="16997"/>
                    <a:pt x="1045" y="17153"/>
                  </a:cubicBezTo>
                  <a:cubicBezTo>
                    <a:pt x="1103" y="17164"/>
                    <a:pt x="1162" y="17169"/>
                    <a:pt x="1220" y="17169"/>
                  </a:cubicBezTo>
                  <a:cubicBezTo>
                    <a:pt x="1589" y="17169"/>
                    <a:pt x="1949" y="16972"/>
                    <a:pt x="2298" y="16814"/>
                  </a:cubicBezTo>
                  <a:cubicBezTo>
                    <a:pt x="6371" y="14894"/>
                    <a:pt x="11476" y="16553"/>
                    <a:pt x="15536" y="14581"/>
                  </a:cubicBezTo>
                  <a:cubicBezTo>
                    <a:pt x="18552" y="13106"/>
                    <a:pt x="20444" y="9582"/>
                    <a:pt x="19974" y="6240"/>
                  </a:cubicBezTo>
                  <a:cubicBezTo>
                    <a:pt x="19844" y="5378"/>
                    <a:pt x="19622" y="4398"/>
                    <a:pt x="20157" y="3707"/>
                  </a:cubicBezTo>
                  <a:cubicBezTo>
                    <a:pt x="20719" y="2988"/>
                    <a:pt x="21802" y="3014"/>
                    <a:pt x="22729" y="3002"/>
                  </a:cubicBezTo>
                  <a:cubicBezTo>
                    <a:pt x="23643" y="2976"/>
                    <a:pt x="24792" y="2623"/>
                    <a:pt x="24909" y="1709"/>
                  </a:cubicBezTo>
                  <a:cubicBezTo>
                    <a:pt x="25077" y="454"/>
                    <a:pt x="23820" y="0"/>
                    <a:pt x="2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76325" y="2683738"/>
              <a:ext cx="101200" cy="101200"/>
            </a:xfrm>
            <a:custGeom>
              <a:avLst/>
              <a:gdLst/>
              <a:ahLst/>
              <a:cxnLst/>
              <a:rect l="l" t="t" r="r" b="b"/>
              <a:pathLst>
                <a:path w="4048" h="4048" extrusionOk="0">
                  <a:moveTo>
                    <a:pt x="1984" y="1"/>
                  </a:moveTo>
                  <a:cubicBezTo>
                    <a:pt x="1553" y="915"/>
                    <a:pt x="848" y="1672"/>
                    <a:pt x="0" y="2285"/>
                  </a:cubicBezTo>
                  <a:cubicBezTo>
                    <a:pt x="848" y="2664"/>
                    <a:pt x="1605" y="3277"/>
                    <a:pt x="2141" y="4048"/>
                  </a:cubicBezTo>
                  <a:cubicBezTo>
                    <a:pt x="2924" y="3369"/>
                    <a:pt x="3564" y="2520"/>
                    <a:pt x="4047" y="1594"/>
                  </a:cubicBezTo>
                  <a:cubicBezTo>
                    <a:pt x="3485" y="927"/>
                    <a:pt x="2780" y="379"/>
                    <a:pt x="19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3"/>
          <p:cNvGrpSpPr/>
          <p:nvPr/>
        </p:nvGrpSpPr>
        <p:grpSpPr>
          <a:xfrm rot="-9407039">
            <a:off x="2311693" y="4586266"/>
            <a:ext cx="535781" cy="261577"/>
            <a:chOff x="107375" y="2848613"/>
            <a:chExt cx="729800" cy="356300"/>
          </a:xfrm>
        </p:grpSpPr>
        <p:sp>
          <p:nvSpPr>
            <p:cNvPr id="34" name="Google Shape;34;p3"/>
            <p:cNvSpPr/>
            <p:nvPr/>
          </p:nvSpPr>
          <p:spPr>
            <a:xfrm>
              <a:off x="107375" y="2848613"/>
              <a:ext cx="729800" cy="356300"/>
            </a:xfrm>
            <a:custGeom>
              <a:avLst/>
              <a:gdLst/>
              <a:ahLst/>
              <a:cxnLst/>
              <a:rect l="l" t="t" r="r" b="b"/>
              <a:pathLst>
                <a:path w="29192" h="14252" extrusionOk="0">
                  <a:moveTo>
                    <a:pt x="22650" y="1"/>
                  </a:moveTo>
                  <a:cubicBezTo>
                    <a:pt x="21451" y="1"/>
                    <a:pt x="20374" y="482"/>
                    <a:pt x="19779" y="1683"/>
                  </a:cubicBezTo>
                  <a:cubicBezTo>
                    <a:pt x="19282" y="2675"/>
                    <a:pt x="19230" y="3836"/>
                    <a:pt x="18760" y="4842"/>
                  </a:cubicBezTo>
                  <a:cubicBezTo>
                    <a:pt x="17938" y="6617"/>
                    <a:pt x="15940" y="7596"/>
                    <a:pt x="13996" y="7857"/>
                  </a:cubicBezTo>
                  <a:cubicBezTo>
                    <a:pt x="13461" y="7929"/>
                    <a:pt x="12923" y="7957"/>
                    <a:pt x="12382" y="7957"/>
                  </a:cubicBezTo>
                  <a:cubicBezTo>
                    <a:pt x="10973" y="7957"/>
                    <a:pt x="9549" y="7771"/>
                    <a:pt x="8134" y="7714"/>
                  </a:cubicBezTo>
                  <a:cubicBezTo>
                    <a:pt x="7890" y="7704"/>
                    <a:pt x="7644" y="7699"/>
                    <a:pt x="7397" y="7699"/>
                  </a:cubicBezTo>
                  <a:cubicBezTo>
                    <a:pt x="5666" y="7699"/>
                    <a:pt x="3900" y="7971"/>
                    <a:pt x="2494" y="8954"/>
                  </a:cubicBezTo>
                  <a:cubicBezTo>
                    <a:pt x="889" y="10090"/>
                    <a:pt x="1" y="12400"/>
                    <a:pt x="979" y="14085"/>
                  </a:cubicBezTo>
                  <a:cubicBezTo>
                    <a:pt x="1169" y="14201"/>
                    <a:pt x="1380" y="14252"/>
                    <a:pt x="1597" y="14252"/>
                  </a:cubicBezTo>
                  <a:cubicBezTo>
                    <a:pt x="2036" y="14252"/>
                    <a:pt x="2497" y="14043"/>
                    <a:pt x="2847" y="13745"/>
                  </a:cubicBezTo>
                  <a:cubicBezTo>
                    <a:pt x="3369" y="13314"/>
                    <a:pt x="3721" y="12714"/>
                    <a:pt x="4217" y="12244"/>
                  </a:cubicBezTo>
                  <a:cubicBezTo>
                    <a:pt x="5341" y="11165"/>
                    <a:pt x="6987" y="10879"/>
                    <a:pt x="8581" y="10879"/>
                  </a:cubicBezTo>
                  <a:cubicBezTo>
                    <a:pt x="8839" y="10879"/>
                    <a:pt x="9095" y="10887"/>
                    <a:pt x="9348" y="10899"/>
                  </a:cubicBezTo>
                  <a:cubicBezTo>
                    <a:pt x="10829" y="10982"/>
                    <a:pt x="12302" y="11180"/>
                    <a:pt x="13773" y="11180"/>
                  </a:cubicBezTo>
                  <a:cubicBezTo>
                    <a:pt x="14156" y="11180"/>
                    <a:pt x="14539" y="11167"/>
                    <a:pt x="14922" y="11134"/>
                  </a:cubicBezTo>
                  <a:cubicBezTo>
                    <a:pt x="16789" y="10964"/>
                    <a:pt x="18708" y="10247"/>
                    <a:pt x="19792" y="8732"/>
                  </a:cubicBezTo>
                  <a:cubicBezTo>
                    <a:pt x="20967" y="7087"/>
                    <a:pt x="21084" y="4646"/>
                    <a:pt x="22781" y="3523"/>
                  </a:cubicBezTo>
                  <a:cubicBezTo>
                    <a:pt x="23217" y="3236"/>
                    <a:pt x="23741" y="3096"/>
                    <a:pt x="24263" y="3096"/>
                  </a:cubicBezTo>
                  <a:cubicBezTo>
                    <a:pt x="25165" y="3096"/>
                    <a:pt x="26064" y="3513"/>
                    <a:pt x="26502" y="4306"/>
                  </a:cubicBezTo>
                  <a:cubicBezTo>
                    <a:pt x="27194" y="5547"/>
                    <a:pt x="26280" y="7413"/>
                    <a:pt x="24857" y="7453"/>
                  </a:cubicBezTo>
                  <a:cubicBezTo>
                    <a:pt x="24830" y="7454"/>
                    <a:pt x="24802" y="7455"/>
                    <a:pt x="24774" y="7455"/>
                  </a:cubicBezTo>
                  <a:cubicBezTo>
                    <a:pt x="24336" y="7455"/>
                    <a:pt x="23891" y="7319"/>
                    <a:pt x="23465" y="7319"/>
                  </a:cubicBezTo>
                  <a:cubicBezTo>
                    <a:pt x="23309" y="7319"/>
                    <a:pt x="23154" y="7337"/>
                    <a:pt x="23004" y="7387"/>
                  </a:cubicBezTo>
                  <a:cubicBezTo>
                    <a:pt x="21998" y="7727"/>
                    <a:pt x="21972" y="9319"/>
                    <a:pt x="22807" y="9972"/>
                  </a:cubicBezTo>
                  <a:cubicBezTo>
                    <a:pt x="23198" y="10282"/>
                    <a:pt x="23679" y="10412"/>
                    <a:pt x="24179" y="10412"/>
                  </a:cubicBezTo>
                  <a:cubicBezTo>
                    <a:pt x="24733" y="10412"/>
                    <a:pt x="25309" y="10252"/>
                    <a:pt x="25810" y="9998"/>
                  </a:cubicBezTo>
                  <a:cubicBezTo>
                    <a:pt x="28029" y="8889"/>
                    <a:pt x="29192" y="6029"/>
                    <a:pt x="28395" y="3680"/>
                  </a:cubicBezTo>
                  <a:cubicBezTo>
                    <a:pt x="27750" y="1803"/>
                    <a:pt x="24970" y="1"/>
                    <a:pt x="22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321475" y="3042113"/>
              <a:ext cx="119475" cy="85850"/>
            </a:xfrm>
            <a:custGeom>
              <a:avLst/>
              <a:gdLst/>
              <a:ahLst/>
              <a:cxnLst/>
              <a:rect l="l" t="t" r="r" b="b"/>
              <a:pathLst>
                <a:path w="4779" h="3434" extrusionOk="0">
                  <a:moveTo>
                    <a:pt x="1" y="0"/>
                  </a:moveTo>
                  <a:lnTo>
                    <a:pt x="1" y="0"/>
                  </a:lnTo>
                  <a:cubicBezTo>
                    <a:pt x="666" y="914"/>
                    <a:pt x="1006" y="2049"/>
                    <a:pt x="993" y="3172"/>
                  </a:cubicBezTo>
                  <a:cubicBezTo>
                    <a:pt x="2220" y="3250"/>
                    <a:pt x="3460" y="3394"/>
                    <a:pt x="4687" y="3433"/>
                  </a:cubicBezTo>
                  <a:cubicBezTo>
                    <a:pt x="4779" y="2350"/>
                    <a:pt x="4661" y="1240"/>
                    <a:pt x="4348" y="196"/>
                  </a:cubicBezTo>
                  <a:cubicBezTo>
                    <a:pt x="4161" y="202"/>
                    <a:pt x="3974" y="205"/>
                    <a:pt x="3787" y="205"/>
                  </a:cubicBezTo>
                  <a:cubicBezTo>
                    <a:pt x="2532" y="205"/>
                    <a:pt x="1261" y="6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3"/>
          <p:cNvSpPr/>
          <p:nvPr/>
        </p:nvSpPr>
        <p:spPr>
          <a:xfrm>
            <a:off x="-598800" y="2784000"/>
            <a:ext cx="1604609" cy="568714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6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"/>
          </p:nvPr>
        </p:nvSpPr>
        <p:spPr>
          <a:xfrm>
            <a:off x="720000" y="1095900"/>
            <a:ext cx="7704000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>
            <a:off x="0" y="4634985"/>
            <a:ext cx="9144000" cy="50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0" y="4604100"/>
            <a:ext cx="9144000" cy="9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4"/>
          <p:cNvSpPr/>
          <p:nvPr/>
        </p:nvSpPr>
        <p:spPr>
          <a:xfrm>
            <a:off x="7411525" y="239575"/>
            <a:ext cx="3565100" cy="976525"/>
          </a:xfrm>
          <a:custGeom>
            <a:avLst/>
            <a:gdLst/>
            <a:ahLst/>
            <a:cxnLst/>
            <a:rect l="l" t="t" r="r" b="b"/>
            <a:pathLst>
              <a:path w="142604" h="39061" extrusionOk="0">
                <a:moveTo>
                  <a:pt x="67062" y="1"/>
                </a:moveTo>
                <a:cubicBezTo>
                  <a:pt x="66879" y="1"/>
                  <a:pt x="66698" y="8"/>
                  <a:pt x="66521" y="23"/>
                </a:cubicBezTo>
                <a:cubicBezTo>
                  <a:pt x="65664" y="107"/>
                  <a:pt x="62094" y="837"/>
                  <a:pt x="61780" y="3718"/>
                </a:cubicBezTo>
                <a:cubicBezTo>
                  <a:pt x="59950" y="2496"/>
                  <a:pt x="58201" y="2000"/>
                  <a:pt x="56615" y="2000"/>
                </a:cubicBezTo>
                <a:cubicBezTo>
                  <a:pt x="52539" y="2000"/>
                  <a:pt x="49547" y="5282"/>
                  <a:pt x="49066" y="7957"/>
                </a:cubicBezTo>
                <a:cubicBezTo>
                  <a:pt x="49002" y="8291"/>
                  <a:pt x="48961" y="8604"/>
                  <a:pt x="48940" y="8938"/>
                </a:cubicBezTo>
                <a:cubicBezTo>
                  <a:pt x="48473" y="8821"/>
                  <a:pt x="47974" y="8756"/>
                  <a:pt x="47466" y="8756"/>
                </a:cubicBezTo>
                <a:cubicBezTo>
                  <a:pt x="47249" y="8756"/>
                  <a:pt x="47030" y="8768"/>
                  <a:pt x="46811" y="8793"/>
                </a:cubicBezTo>
                <a:cubicBezTo>
                  <a:pt x="45996" y="8896"/>
                  <a:pt x="45286" y="9168"/>
                  <a:pt x="44681" y="9544"/>
                </a:cubicBezTo>
                <a:cubicBezTo>
                  <a:pt x="42983" y="5852"/>
                  <a:pt x="38704" y="3358"/>
                  <a:pt x="33927" y="3358"/>
                </a:cubicBezTo>
                <a:cubicBezTo>
                  <a:pt x="33356" y="3358"/>
                  <a:pt x="32777" y="3394"/>
                  <a:pt x="32196" y="3468"/>
                </a:cubicBezTo>
                <a:cubicBezTo>
                  <a:pt x="30462" y="3676"/>
                  <a:pt x="28855" y="4219"/>
                  <a:pt x="27497" y="4993"/>
                </a:cubicBezTo>
                <a:cubicBezTo>
                  <a:pt x="27038" y="5263"/>
                  <a:pt x="26600" y="5535"/>
                  <a:pt x="26202" y="5848"/>
                </a:cubicBezTo>
                <a:cubicBezTo>
                  <a:pt x="25932" y="6057"/>
                  <a:pt x="25681" y="6265"/>
                  <a:pt x="25431" y="6496"/>
                </a:cubicBezTo>
                <a:cubicBezTo>
                  <a:pt x="25180" y="6725"/>
                  <a:pt x="24950" y="6955"/>
                  <a:pt x="24721" y="7206"/>
                </a:cubicBezTo>
                <a:cubicBezTo>
                  <a:pt x="24512" y="7435"/>
                  <a:pt x="24303" y="7707"/>
                  <a:pt x="24115" y="7957"/>
                </a:cubicBezTo>
                <a:cubicBezTo>
                  <a:pt x="22778" y="9773"/>
                  <a:pt x="22152" y="11966"/>
                  <a:pt x="22508" y="14241"/>
                </a:cubicBezTo>
                <a:cubicBezTo>
                  <a:pt x="21776" y="13720"/>
                  <a:pt x="20837" y="13406"/>
                  <a:pt x="19835" y="13344"/>
                </a:cubicBezTo>
                <a:cubicBezTo>
                  <a:pt x="19745" y="13338"/>
                  <a:pt x="19655" y="13336"/>
                  <a:pt x="19565" y="13336"/>
                </a:cubicBezTo>
                <a:cubicBezTo>
                  <a:pt x="19321" y="13336"/>
                  <a:pt x="19077" y="13355"/>
                  <a:pt x="18833" y="13386"/>
                </a:cubicBezTo>
                <a:cubicBezTo>
                  <a:pt x="18248" y="13448"/>
                  <a:pt x="17726" y="13615"/>
                  <a:pt x="17246" y="13845"/>
                </a:cubicBezTo>
                <a:cubicBezTo>
                  <a:pt x="16765" y="14054"/>
                  <a:pt x="16348" y="14346"/>
                  <a:pt x="15993" y="14700"/>
                </a:cubicBezTo>
                <a:cubicBezTo>
                  <a:pt x="15534" y="13782"/>
                  <a:pt x="14719" y="13030"/>
                  <a:pt x="13717" y="12551"/>
                </a:cubicBezTo>
                <a:cubicBezTo>
                  <a:pt x="12965" y="12195"/>
                  <a:pt x="12110" y="11986"/>
                  <a:pt x="11211" y="11966"/>
                </a:cubicBezTo>
                <a:cubicBezTo>
                  <a:pt x="10919" y="11966"/>
                  <a:pt x="10607" y="11986"/>
                  <a:pt x="10314" y="12028"/>
                </a:cubicBezTo>
                <a:cubicBezTo>
                  <a:pt x="10126" y="12050"/>
                  <a:pt x="9938" y="12091"/>
                  <a:pt x="9771" y="12111"/>
                </a:cubicBezTo>
                <a:cubicBezTo>
                  <a:pt x="9666" y="12133"/>
                  <a:pt x="9563" y="12175"/>
                  <a:pt x="9479" y="12195"/>
                </a:cubicBezTo>
                <a:lnTo>
                  <a:pt x="9290" y="12258"/>
                </a:lnTo>
                <a:cubicBezTo>
                  <a:pt x="9165" y="12278"/>
                  <a:pt x="9020" y="12342"/>
                  <a:pt x="8895" y="12384"/>
                </a:cubicBezTo>
                <a:cubicBezTo>
                  <a:pt x="8873" y="12384"/>
                  <a:pt x="8853" y="12404"/>
                  <a:pt x="8853" y="12404"/>
                </a:cubicBezTo>
                <a:cubicBezTo>
                  <a:pt x="7912" y="12780"/>
                  <a:pt x="7141" y="13364"/>
                  <a:pt x="6598" y="14074"/>
                </a:cubicBezTo>
                <a:cubicBezTo>
                  <a:pt x="5916" y="13550"/>
                  <a:pt x="5014" y="13245"/>
                  <a:pt x="4053" y="13245"/>
                </a:cubicBezTo>
                <a:cubicBezTo>
                  <a:pt x="3866" y="13245"/>
                  <a:pt x="3677" y="13257"/>
                  <a:pt x="3486" y="13281"/>
                </a:cubicBezTo>
                <a:cubicBezTo>
                  <a:pt x="1420" y="13531"/>
                  <a:pt x="0" y="15160"/>
                  <a:pt x="312" y="16894"/>
                </a:cubicBezTo>
                <a:cubicBezTo>
                  <a:pt x="596" y="18460"/>
                  <a:pt x="2194" y="19583"/>
                  <a:pt x="4024" y="19583"/>
                </a:cubicBezTo>
                <a:cubicBezTo>
                  <a:pt x="4218" y="19583"/>
                  <a:pt x="4415" y="19570"/>
                  <a:pt x="4614" y="19544"/>
                </a:cubicBezTo>
                <a:cubicBezTo>
                  <a:pt x="5387" y="19461"/>
                  <a:pt x="6075" y="19169"/>
                  <a:pt x="6598" y="18773"/>
                </a:cubicBezTo>
                <a:cubicBezTo>
                  <a:pt x="7541" y="20042"/>
                  <a:pt x="9208" y="20854"/>
                  <a:pt x="11053" y="20854"/>
                </a:cubicBezTo>
                <a:cubicBezTo>
                  <a:pt x="11332" y="20854"/>
                  <a:pt x="11616" y="20836"/>
                  <a:pt x="11901" y="20797"/>
                </a:cubicBezTo>
                <a:cubicBezTo>
                  <a:pt x="11943" y="20797"/>
                  <a:pt x="12005" y="20797"/>
                  <a:pt x="12046" y="20777"/>
                </a:cubicBezTo>
                <a:lnTo>
                  <a:pt x="12046" y="20797"/>
                </a:lnTo>
                <a:cubicBezTo>
                  <a:pt x="12747" y="24618"/>
                  <a:pt x="16668" y="27360"/>
                  <a:pt x="21156" y="27360"/>
                </a:cubicBezTo>
                <a:cubicBezTo>
                  <a:pt x="21622" y="27360"/>
                  <a:pt x="22094" y="27330"/>
                  <a:pt x="22569" y="27270"/>
                </a:cubicBezTo>
                <a:cubicBezTo>
                  <a:pt x="24804" y="26999"/>
                  <a:pt x="26704" y="26080"/>
                  <a:pt x="28082" y="24764"/>
                </a:cubicBezTo>
                <a:cubicBezTo>
                  <a:pt x="29303" y="26985"/>
                  <a:pt x="31985" y="28451"/>
                  <a:pt x="34947" y="28451"/>
                </a:cubicBezTo>
                <a:cubicBezTo>
                  <a:pt x="35328" y="28451"/>
                  <a:pt x="35712" y="28427"/>
                  <a:pt x="36099" y="28377"/>
                </a:cubicBezTo>
                <a:cubicBezTo>
                  <a:pt x="37791" y="28168"/>
                  <a:pt x="39253" y="27500"/>
                  <a:pt x="40358" y="26560"/>
                </a:cubicBezTo>
                <a:lnTo>
                  <a:pt x="40358" y="26560"/>
                </a:lnTo>
                <a:cubicBezTo>
                  <a:pt x="40150" y="30735"/>
                  <a:pt x="43699" y="34452"/>
                  <a:pt x="48752" y="35100"/>
                </a:cubicBezTo>
                <a:cubicBezTo>
                  <a:pt x="49250" y="35162"/>
                  <a:pt x="49745" y="35192"/>
                  <a:pt x="50233" y="35192"/>
                </a:cubicBezTo>
                <a:cubicBezTo>
                  <a:pt x="53184" y="35192"/>
                  <a:pt x="55906" y="34091"/>
                  <a:pt x="57751" y="32280"/>
                </a:cubicBezTo>
                <a:cubicBezTo>
                  <a:pt x="58754" y="35663"/>
                  <a:pt x="62094" y="38399"/>
                  <a:pt x="66479" y="38962"/>
                </a:cubicBezTo>
                <a:cubicBezTo>
                  <a:pt x="67013" y="39028"/>
                  <a:pt x="67543" y="39061"/>
                  <a:pt x="68067" y="39061"/>
                </a:cubicBezTo>
                <a:cubicBezTo>
                  <a:pt x="72793" y="39061"/>
                  <a:pt x="76999" y="36430"/>
                  <a:pt x="78296" y="32615"/>
                </a:cubicBezTo>
                <a:cubicBezTo>
                  <a:pt x="79527" y="33847"/>
                  <a:pt x="81281" y="34724"/>
                  <a:pt x="83327" y="34995"/>
                </a:cubicBezTo>
                <a:cubicBezTo>
                  <a:pt x="83745" y="35048"/>
                  <a:pt x="84159" y="35074"/>
                  <a:pt x="84569" y="35074"/>
                </a:cubicBezTo>
                <a:cubicBezTo>
                  <a:pt x="87028" y="35074"/>
                  <a:pt x="89302" y="34137"/>
                  <a:pt x="90824" y="32615"/>
                </a:cubicBezTo>
                <a:cubicBezTo>
                  <a:pt x="92244" y="34452"/>
                  <a:pt x="94560" y="35768"/>
                  <a:pt x="97338" y="36122"/>
                </a:cubicBezTo>
                <a:cubicBezTo>
                  <a:pt x="97823" y="36184"/>
                  <a:pt x="98305" y="36214"/>
                  <a:pt x="98782" y="36214"/>
                </a:cubicBezTo>
                <a:cubicBezTo>
                  <a:pt x="102506" y="36214"/>
                  <a:pt x="105862" y="34387"/>
                  <a:pt x="107380" y="31592"/>
                </a:cubicBezTo>
                <a:cubicBezTo>
                  <a:pt x="109114" y="33241"/>
                  <a:pt x="111514" y="34390"/>
                  <a:pt x="114312" y="34744"/>
                </a:cubicBezTo>
                <a:cubicBezTo>
                  <a:pt x="114906" y="34821"/>
                  <a:pt x="115497" y="34858"/>
                  <a:pt x="116080" y="34858"/>
                </a:cubicBezTo>
                <a:cubicBezTo>
                  <a:pt x="121702" y="34858"/>
                  <a:pt x="126617" y="31408"/>
                  <a:pt x="127487" y="26623"/>
                </a:cubicBezTo>
                <a:lnTo>
                  <a:pt x="127487" y="26601"/>
                </a:lnTo>
                <a:cubicBezTo>
                  <a:pt x="127549" y="26623"/>
                  <a:pt x="127613" y="26623"/>
                  <a:pt x="127674" y="26643"/>
                </a:cubicBezTo>
                <a:cubicBezTo>
                  <a:pt x="128008" y="26684"/>
                  <a:pt x="128339" y="26704"/>
                  <a:pt x="128666" y="26704"/>
                </a:cubicBezTo>
                <a:cubicBezTo>
                  <a:pt x="131001" y="26704"/>
                  <a:pt x="133124" y="25688"/>
                  <a:pt x="134314" y="24076"/>
                </a:cubicBezTo>
                <a:cubicBezTo>
                  <a:pt x="134982" y="24577"/>
                  <a:pt x="135839" y="24931"/>
                  <a:pt x="136799" y="25056"/>
                </a:cubicBezTo>
                <a:cubicBezTo>
                  <a:pt x="137045" y="25088"/>
                  <a:pt x="137289" y="25103"/>
                  <a:pt x="137529" y="25103"/>
                </a:cubicBezTo>
                <a:cubicBezTo>
                  <a:pt x="139829" y="25103"/>
                  <a:pt x="141848" y="23703"/>
                  <a:pt x="142206" y="21737"/>
                </a:cubicBezTo>
                <a:cubicBezTo>
                  <a:pt x="142604" y="19566"/>
                  <a:pt x="140828" y="17540"/>
                  <a:pt x="138219" y="17206"/>
                </a:cubicBezTo>
                <a:cubicBezTo>
                  <a:pt x="137978" y="17175"/>
                  <a:pt x="137737" y="17160"/>
                  <a:pt x="137499" y="17160"/>
                </a:cubicBezTo>
                <a:cubicBezTo>
                  <a:pt x="136299" y="17160"/>
                  <a:pt x="135169" y="17543"/>
                  <a:pt x="134314" y="18188"/>
                </a:cubicBezTo>
                <a:cubicBezTo>
                  <a:pt x="133751" y="17436"/>
                  <a:pt x="132978" y="16788"/>
                  <a:pt x="132039" y="16329"/>
                </a:cubicBezTo>
                <a:cubicBezTo>
                  <a:pt x="131872" y="16245"/>
                  <a:pt x="131683" y="16184"/>
                  <a:pt x="131516" y="16100"/>
                </a:cubicBezTo>
                <a:cubicBezTo>
                  <a:pt x="131496" y="16100"/>
                  <a:pt x="131454" y="16078"/>
                  <a:pt x="131433" y="16078"/>
                </a:cubicBezTo>
                <a:cubicBezTo>
                  <a:pt x="131287" y="16017"/>
                  <a:pt x="131120" y="15953"/>
                  <a:pt x="130953" y="15911"/>
                </a:cubicBezTo>
                <a:cubicBezTo>
                  <a:pt x="130890" y="15891"/>
                  <a:pt x="130806" y="15870"/>
                  <a:pt x="130723" y="15850"/>
                </a:cubicBezTo>
                <a:cubicBezTo>
                  <a:pt x="130597" y="15808"/>
                  <a:pt x="130472" y="15766"/>
                  <a:pt x="130347" y="15744"/>
                </a:cubicBezTo>
                <a:cubicBezTo>
                  <a:pt x="130138" y="15703"/>
                  <a:pt x="129909" y="15661"/>
                  <a:pt x="129679" y="15641"/>
                </a:cubicBezTo>
                <a:cubicBezTo>
                  <a:pt x="129337" y="15597"/>
                  <a:pt x="128997" y="15575"/>
                  <a:pt x="128662" y="15575"/>
                </a:cubicBezTo>
                <a:cubicBezTo>
                  <a:pt x="125985" y="15575"/>
                  <a:pt x="123580" y="16941"/>
                  <a:pt x="122560" y="18981"/>
                </a:cubicBezTo>
                <a:cubicBezTo>
                  <a:pt x="121683" y="18125"/>
                  <a:pt x="120430" y="17520"/>
                  <a:pt x="118989" y="17331"/>
                </a:cubicBezTo>
                <a:cubicBezTo>
                  <a:pt x="118685" y="17291"/>
                  <a:pt x="118383" y="17271"/>
                  <a:pt x="118085" y="17271"/>
                </a:cubicBezTo>
                <a:cubicBezTo>
                  <a:pt x="116704" y="17271"/>
                  <a:pt x="115406" y="17692"/>
                  <a:pt x="114375" y="18397"/>
                </a:cubicBezTo>
                <a:cubicBezTo>
                  <a:pt x="114626" y="16768"/>
                  <a:pt x="114479" y="15181"/>
                  <a:pt x="113999" y="13698"/>
                </a:cubicBezTo>
                <a:cubicBezTo>
                  <a:pt x="113874" y="13322"/>
                  <a:pt x="113727" y="12947"/>
                  <a:pt x="113582" y="12593"/>
                </a:cubicBezTo>
                <a:cubicBezTo>
                  <a:pt x="113498" y="12404"/>
                  <a:pt x="113415" y="12237"/>
                  <a:pt x="113310" y="12050"/>
                </a:cubicBezTo>
                <a:cubicBezTo>
                  <a:pt x="111410" y="8353"/>
                  <a:pt x="107338" y="5555"/>
                  <a:pt x="102244" y="4909"/>
                </a:cubicBezTo>
                <a:cubicBezTo>
                  <a:pt x="101523" y="4804"/>
                  <a:pt x="100802" y="4757"/>
                  <a:pt x="100093" y="4757"/>
                </a:cubicBezTo>
                <a:cubicBezTo>
                  <a:pt x="99961" y="4757"/>
                  <a:pt x="99828" y="4759"/>
                  <a:pt x="99696" y="4762"/>
                </a:cubicBezTo>
                <a:cubicBezTo>
                  <a:pt x="99279" y="4784"/>
                  <a:pt x="98861" y="4804"/>
                  <a:pt x="98465" y="4846"/>
                </a:cubicBezTo>
                <a:cubicBezTo>
                  <a:pt x="97650" y="4909"/>
                  <a:pt x="96837" y="5054"/>
                  <a:pt x="96064" y="5243"/>
                </a:cubicBezTo>
                <a:cubicBezTo>
                  <a:pt x="93329" y="5890"/>
                  <a:pt x="90907" y="7226"/>
                  <a:pt x="89090" y="9021"/>
                </a:cubicBezTo>
                <a:cubicBezTo>
                  <a:pt x="88046" y="10045"/>
                  <a:pt x="87191" y="11215"/>
                  <a:pt x="86606" y="12529"/>
                </a:cubicBezTo>
                <a:cubicBezTo>
                  <a:pt x="86417" y="12404"/>
                  <a:pt x="86209" y="12300"/>
                  <a:pt x="86000" y="12195"/>
                </a:cubicBezTo>
                <a:cubicBezTo>
                  <a:pt x="85373" y="11883"/>
                  <a:pt x="84685" y="11674"/>
                  <a:pt x="83934" y="11590"/>
                </a:cubicBezTo>
                <a:cubicBezTo>
                  <a:pt x="83630" y="11552"/>
                  <a:pt x="83330" y="11533"/>
                  <a:pt x="83033" y="11533"/>
                </a:cubicBezTo>
                <a:cubicBezTo>
                  <a:pt x="81411" y="11533"/>
                  <a:pt x="79915" y="12095"/>
                  <a:pt x="78839" y="13030"/>
                </a:cubicBezTo>
                <a:cubicBezTo>
                  <a:pt x="78380" y="11006"/>
                  <a:pt x="76793" y="9272"/>
                  <a:pt x="74558" y="8395"/>
                </a:cubicBezTo>
                <a:cubicBezTo>
                  <a:pt x="74747" y="7602"/>
                  <a:pt x="74789" y="6746"/>
                  <a:pt x="74642" y="5890"/>
                </a:cubicBezTo>
                <a:cubicBezTo>
                  <a:pt x="73952" y="2164"/>
                  <a:pt x="70171" y="1"/>
                  <a:pt x="670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"/>
          <p:cNvSpPr txBox="1">
            <a:spLocks noGrp="1"/>
          </p:cNvSpPr>
          <p:nvPr>
            <p:ph type="title"/>
          </p:nvPr>
        </p:nvSpPr>
        <p:spPr>
          <a:xfrm>
            <a:off x="2167650" y="539400"/>
            <a:ext cx="4808700" cy="7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3" name="Google Shape;203;p9"/>
          <p:cNvSpPr txBox="1">
            <a:spLocks noGrp="1"/>
          </p:cNvSpPr>
          <p:nvPr>
            <p:ph type="subTitle" idx="1"/>
          </p:nvPr>
        </p:nvSpPr>
        <p:spPr>
          <a:xfrm>
            <a:off x="2059950" y="1272550"/>
            <a:ext cx="5024100" cy="14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9"/>
          <p:cNvSpPr/>
          <p:nvPr/>
        </p:nvSpPr>
        <p:spPr>
          <a:xfrm>
            <a:off x="0" y="2904725"/>
            <a:ext cx="9144035" cy="2238778"/>
          </a:xfrm>
          <a:custGeom>
            <a:avLst/>
            <a:gdLst/>
            <a:ahLst/>
            <a:cxnLst/>
            <a:rect l="l" t="t" r="r" b="b"/>
            <a:pathLst>
              <a:path w="30146" h="14597" extrusionOk="0">
                <a:moveTo>
                  <a:pt x="1" y="1"/>
                </a:moveTo>
                <a:lnTo>
                  <a:pt x="1" y="14596"/>
                </a:lnTo>
                <a:lnTo>
                  <a:pt x="30145" y="14596"/>
                </a:lnTo>
                <a:lnTo>
                  <a:pt x="3014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9"/>
          <p:cNvSpPr/>
          <p:nvPr/>
        </p:nvSpPr>
        <p:spPr>
          <a:xfrm>
            <a:off x="-286425" y="3253525"/>
            <a:ext cx="9837289" cy="3137855"/>
          </a:xfrm>
          <a:custGeom>
            <a:avLst/>
            <a:gdLst/>
            <a:ahLst/>
            <a:cxnLst/>
            <a:rect l="l" t="t" r="r" b="b"/>
            <a:pathLst>
              <a:path w="31202" h="17048" extrusionOk="0">
                <a:moveTo>
                  <a:pt x="25877" y="0"/>
                </a:moveTo>
                <a:cubicBezTo>
                  <a:pt x="25816" y="0"/>
                  <a:pt x="25754" y="2"/>
                  <a:pt x="25692" y="5"/>
                </a:cubicBezTo>
                <a:cubicBezTo>
                  <a:pt x="25614" y="5"/>
                  <a:pt x="25523" y="19"/>
                  <a:pt x="25445" y="31"/>
                </a:cubicBezTo>
                <a:cubicBezTo>
                  <a:pt x="23890" y="240"/>
                  <a:pt x="22820" y="1598"/>
                  <a:pt x="21253" y="1638"/>
                </a:cubicBezTo>
                <a:cubicBezTo>
                  <a:pt x="21230" y="1638"/>
                  <a:pt x="21206" y="1639"/>
                  <a:pt x="21182" y="1639"/>
                </a:cubicBezTo>
                <a:cubicBezTo>
                  <a:pt x="19870" y="1639"/>
                  <a:pt x="18683" y="724"/>
                  <a:pt x="17440" y="724"/>
                </a:cubicBezTo>
                <a:cubicBezTo>
                  <a:pt x="17276" y="724"/>
                  <a:pt x="17111" y="740"/>
                  <a:pt x="16945" y="776"/>
                </a:cubicBezTo>
                <a:cubicBezTo>
                  <a:pt x="16019" y="985"/>
                  <a:pt x="15444" y="1742"/>
                  <a:pt x="14557" y="2029"/>
                </a:cubicBezTo>
                <a:cubicBezTo>
                  <a:pt x="14297" y="2109"/>
                  <a:pt x="14027" y="2143"/>
                  <a:pt x="13754" y="2143"/>
                </a:cubicBezTo>
                <a:cubicBezTo>
                  <a:pt x="13039" y="2143"/>
                  <a:pt x="12301" y="1907"/>
                  <a:pt x="11659" y="1624"/>
                </a:cubicBezTo>
                <a:cubicBezTo>
                  <a:pt x="10771" y="1232"/>
                  <a:pt x="9909" y="736"/>
                  <a:pt x="8903" y="632"/>
                </a:cubicBezTo>
                <a:cubicBezTo>
                  <a:pt x="8768" y="618"/>
                  <a:pt x="8633" y="612"/>
                  <a:pt x="8500" y="612"/>
                </a:cubicBezTo>
                <a:cubicBezTo>
                  <a:pt x="6595" y="612"/>
                  <a:pt x="4916" y="1920"/>
                  <a:pt x="2964" y="2042"/>
                </a:cubicBezTo>
                <a:cubicBezTo>
                  <a:pt x="2089" y="2094"/>
                  <a:pt x="1071" y="1937"/>
                  <a:pt x="470" y="2447"/>
                </a:cubicBezTo>
                <a:cubicBezTo>
                  <a:pt x="0" y="2839"/>
                  <a:pt x="40" y="3452"/>
                  <a:pt x="131" y="3988"/>
                </a:cubicBezTo>
                <a:cubicBezTo>
                  <a:pt x="366" y="5371"/>
                  <a:pt x="353" y="11154"/>
                  <a:pt x="901" y="12473"/>
                </a:cubicBezTo>
                <a:cubicBezTo>
                  <a:pt x="1149" y="13074"/>
                  <a:pt x="1450" y="13674"/>
                  <a:pt x="1893" y="14196"/>
                </a:cubicBezTo>
                <a:cubicBezTo>
                  <a:pt x="2729" y="15175"/>
                  <a:pt x="4073" y="15789"/>
                  <a:pt x="5457" y="16207"/>
                </a:cubicBezTo>
                <a:cubicBezTo>
                  <a:pt x="7547" y="16840"/>
                  <a:pt x="9779" y="17048"/>
                  <a:pt x="12030" y="17048"/>
                </a:cubicBezTo>
                <a:cubicBezTo>
                  <a:pt x="13309" y="17048"/>
                  <a:pt x="14594" y="16980"/>
                  <a:pt x="15862" y="16886"/>
                </a:cubicBezTo>
                <a:cubicBezTo>
                  <a:pt x="18754" y="16670"/>
                  <a:pt x="21654" y="16312"/>
                  <a:pt x="24548" y="16312"/>
                </a:cubicBezTo>
                <a:cubicBezTo>
                  <a:pt x="25156" y="16312"/>
                  <a:pt x="25764" y="16327"/>
                  <a:pt x="26371" y="16364"/>
                </a:cubicBezTo>
                <a:cubicBezTo>
                  <a:pt x="26754" y="16388"/>
                  <a:pt x="27152" y="16415"/>
                  <a:pt x="27543" y="16415"/>
                </a:cubicBezTo>
                <a:cubicBezTo>
                  <a:pt x="28203" y="16415"/>
                  <a:pt x="28844" y="16336"/>
                  <a:pt x="29361" y="16024"/>
                </a:cubicBezTo>
                <a:cubicBezTo>
                  <a:pt x="29935" y="15685"/>
                  <a:pt x="30223" y="15110"/>
                  <a:pt x="30405" y="14562"/>
                </a:cubicBezTo>
                <a:cubicBezTo>
                  <a:pt x="30810" y="13283"/>
                  <a:pt x="31201" y="7512"/>
                  <a:pt x="31163" y="6193"/>
                </a:cubicBezTo>
                <a:cubicBezTo>
                  <a:pt x="31136" y="5424"/>
                  <a:pt x="31123" y="4666"/>
                  <a:pt x="31097" y="3909"/>
                </a:cubicBezTo>
                <a:cubicBezTo>
                  <a:pt x="31084" y="3138"/>
                  <a:pt x="31058" y="2381"/>
                  <a:pt x="31045" y="1624"/>
                </a:cubicBezTo>
                <a:cubicBezTo>
                  <a:pt x="31032" y="1441"/>
                  <a:pt x="31084" y="1076"/>
                  <a:pt x="30771" y="1024"/>
                </a:cubicBezTo>
                <a:cubicBezTo>
                  <a:pt x="30718" y="1014"/>
                  <a:pt x="30660" y="1011"/>
                  <a:pt x="30600" y="1011"/>
                </a:cubicBezTo>
                <a:cubicBezTo>
                  <a:pt x="30532" y="1011"/>
                  <a:pt x="30461" y="1015"/>
                  <a:pt x="30393" y="1015"/>
                </a:cubicBezTo>
                <a:cubicBezTo>
                  <a:pt x="30357" y="1015"/>
                  <a:pt x="30322" y="1014"/>
                  <a:pt x="30287" y="1011"/>
                </a:cubicBezTo>
                <a:cubicBezTo>
                  <a:pt x="30118" y="1011"/>
                  <a:pt x="29948" y="985"/>
                  <a:pt x="29791" y="959"/>
                </a:cubicBezTo>
                <a:cubicBezTo>
                  <a:pt x="29086" y="841"/>
                  <a:pt x="28434" y="580"/>
                  <a:pt x="27768" y="371"/>
                </a:cubicBezTo>
                <a:cubicBezTo>
                  <a:pt x="27172" y="180"/>
                  <a:pt x="26532" y="0"/>
                  <a:pt x="25877" y="0"/>
                </a:cubicBezTo>
                <a:close/>
              </a:path>
            </a:pathLst>
          </a:custGeom>
          <a:solidFill>
            <a:schemeClr val="lt1">
              <a:alpha val="28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9"/>
          <p:cNvGrpSpPr/>
          <p:nvPr/>
        </p:nvGrpSpPr>
        <p:grpSpPr>
          <a:xfrm>
            <a:off x="246428" y="4604092"/>
            <a:ext cx="374371" cy="614215"/>
            <a:chOff x="9323550" y="4281258"/>
            <a:chExt cx="703838" cy="1154756"/>
          </a:xfrm>
        </p:grpSpPr>
        <p:sp>
          <p:nvSpPr>
            <p:cNvPr id="207" name="Google Shape;207;p9"/>
            <p:cNvSpPr/>
            <p:nvPr/>
          </p:nvSpPr>
          <p:spPr>
            <a:xfrm>
              <a:off x="9422244" y="4319269"/>
              <a:ext cx="605144" cy="1116745"/>
            </a:xfrm>
            <a:custGeom>
              <a:avLst/>
              <a:gdLst/>
              <a:ahLst/>
              <a:cxnLst/>
              <a:rect l="l" t="t" r="r" b="b"/>
              <a:pathLst>
                <a:path w="10810" h="19949" extrusionOk="0">
                  <a:moveTo>
                    <a:pt x="2520" y="14570"/>
                  </a:moveTo>
                  <a:cubicBezTo>
                    <a:pt x="2141" y="19766"/>
                    <a:pt x="8265" y="19948"/>
                    <a:pt x="10066" y="16619"/>
                  </a:cubicBezTo>
                  <a:cubicBezTo>
                    <a:pt x="10810" y="15249"/>
                    <a:pt x="9701" y="13160"/>
                    <a:pt x="8891" y="10784"/>
                  </a:cubicBezTo>
                  <a:cubicBezTo>
                    <a:pt x="8277" y="8995"/>
                    <a:pt x="6541" y="3081"/>
                    <a:pt x="5758" y="1762"/>
                  </a:cubicBezTo>
                  <a:cubicBezTo>
                    <a:pt x="4714" y="0"/>
                    <a:pt x="0" y="1567"/>
                    <a:pt x="40" y="3642"/>
                  </a:cubicBezTo>
                  <a:cubicBezTo>
                    <a:pt x="79" y="5901"/>
                    <a:pt x="2768" y="11110"/>
                    <a:pt x="2520" y="1457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9323550" y="4281258"/>
              <a:ext cx="482436" cy="385142"/>
            </a:xfrm>
            <a:custGeom>
              <a:avLst/>
              <a:gdLst/>
              <a:ahLst/>
              <a:cxnLst/>
              <a:rect l="l" t="t" r="r" b="b"/>
              <a:pathLst>
                <a:path w="8618" h="6880" extrusionOk="0">
                  <a:moveTo>
                    <a:pt x="3721" y="888"/>
                  </a:moveTo>
                  <a:cubicBezTo>
                    <a:pt x="5915" y="1"/>
                    <a:pt x="7965" y="444"/>
                    <a:pt x="8291" y="1854"/>
                  </a:cubicBezTo>
                  <a:cubicBezTo>
                    <a:pt x="8618" y="3264"/>
                    <a:pt x="7103" y="5118"/>
                    <a:pt x="4896" y="6006"/>
                  </a:cubicBezTo>
                  <a:cubicBezTo>
                    <a:pt x="2703" y="6880"/>
                    <a:pt x="654" y="6450"/>
                    <a:pt x="327" y="5040"/>
                  </a:cubicBezTo>
                  <a:cubicBezTo>
                    <a:pt x="0" y="3616"/>
                    <a:pt x="1516" y="1762"/>
                    <a:pt x="3721" y="88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9383505" y="4329513"/>
              <a:ext cx="362582" cy="288689"/>
            </a:xfrm>
            <a:custGeom>
              <a:avLst/>
              <a:gdLst/>
              <a:ahLst/>
              <a:cxnLst/>
              <a:rect l="l" t="t" r="r" b="b"/>
              <a:pathLst>
                <a:path w="6477" h="5157" extrusionOk="0">
                  <a:moveTo>
                    <a:pt x="2795" y="653"/>
                  </a:moveTo>
                  <a:cubicBezTo>
                    <a:pt x="4452" y="0"/>
                    <a:pt x="5993" y="326"/>
                    <a:pt x="6228" y="1384"/>
                  </a:cubicBezTo>
                  <a:cubicBezTo>
                    <a:pt x="6476" y="2441"/>
                    <a:pt x="5340" y="3838"/>
                    <a:pt x="3682" y="4504"/>
                  </a:cubicBezTo>
                  <a:cubicBezTo>
                    <a:pt x="2024" y="5156"/>
                    <a:pt x="483" y="4843"/>
                    <a:pt x="248" y="3773"/>
                  </a:cubicBezTo>
                  <a:cubicBezTo>
                    <a:pt x="1" y="2716"/>
                    <a:pt x="1136" y="1318"/>
                    <a:pt x="2795" y="6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9"/>
          <p:cNvGrpSpPr/>
          <p:nvPr/>
        </p:nvGrpSpPr>
        <p:grpSpPr>
          <a:xfrm>
            <a:off x="524553" y="4628399"/>
            <a:ext cx="264736" cy="565591"/>
            <a:chOff x="10017877" y="4237425"/>
            <a:chExt cx="497718" cy="1063340"/>
          </a:xfrm>
        </p:grpSpPr>
        <p:sp>
          <p:nvSpPr>
            <p:cNvPr id="211" name="Google Shape;211;p9"/>
            <p:cNvSpPr/>
            <p:nvPr/>
          </p:nvSpPr>
          <p:spPr>
            <a:xfrm>
              <a:off x="10017877" y="4254219"/>
              <a:ext cx="497718" cy="1046546"/>
            </a:xfrm>
            <a:custGeom>
              <a:avLst/>
              <a:gdLst/>
              <a:ahLst/>
              <a:cxnLst/>
              <a:rect l="l" t="t" r="r" b="b"/>
              <a:pathLst>
                <a:path w="8891" h="18695" extrusionOk="0">
                  <a:moveTo>
                    <a:pt x="1658" y="12428"/>
                  </a:moveTo>
                  <a:cubicBezTo>
                    <a:pt x="1" y="16971"/>
                    <a:pt x="5405" y="18695"/>
                    <a:pt x="7872" y="16188"/>
                  </a:cubicBezTo>
                  <a:cubicBezTo>
                    <a:pt x="8890" y="15157"/>
                    <a:pt x="8434" y="13016"/>
                    <a:pt x="8316" y="10693"/>
                  </a:cubicBezTo>
                  <a:cubicBezTo>
                    <a:pt x="8225" y="8930"/>
                    <a:pt x="8199" y="3225"/>
                    <a:pt x="7833" y="1841"/>
                  </a:cubicBezTo>
                  <a:cubicBezTo>
                    <a:pt x="7350" y="0"/>
                    <a:pt x="2755" y="196"/>
                    <a:pt x="2259" y="2050"/>
                  </a:cubicBezTo>
                  <a:cubicBezTo>
                    <a:pt x="1710" y="4073"/>
                    <a:pt x="2768" y="9413"/>
                    <a:pt x="1658" y="124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10074865" y="4237425"/>
              <a:ext cx="433397" cy="304755"/>
            </a:xfrm>
            <a:custGeom>
              <a:avLst/>
              <a:gdLst/>
              <a:ahLst/>
              <a:cxnLst/>
              <a:rect l="l" t="t" r="r" b="b"/>
              <a:pathLst>
                <a:path w="7742" h="5444" extrusionOk="0">
                  <a:moveTo>
                    <a:pt x="3865" y="326"/>
                  </a:moveTo>
                  <a:cubicBezTo>
                    <a:pt x="6006" y="0"/>
                    <a:pt x="7742" y="810"/>
                    <a:pt x="7742" y="2128"/>
                  </a:cubicBezTo>
                  <a:cubicBezTo>
                    <a:pt x="7742" y="3447"/>
                    <a:pt x="6006" y="4791"/>
                    <a:pt x="3865" y="5118"/>
                  </a:cubicBezTo>
                  <a:cubicBezTo>
                    <a:pt x="1724" y="5444"/>
                    <a:pt x="1" y="4648"/>
                    <a:pt x="1" y="3316"/>
                  </a:cubicBezTo>
                  <a:cubicBezTo>
                    <a:pt x="1" y="1997"/>
                    <a:pt x="1724" y="653"/>
                    <a:pt x="3865" y="3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10128215" y="4275436"/>
              <a:ext cx="325972" cy="229518"/>
            </a:xfrm>
            <a:custGeom>
              <a:avLst/>
              <a:gdLst/>
              <a:ahLst/>
              <a:cxnLst/>
              <a:rect l="l" t="t" r="r" b="b"/>
              <a:pathLst>
                <a:path w="5823" h="4100" extrusionOk="0">
                  <a:moveTo>
                    <a:pt x="2912" y="248"/>
                  </a:moveTo>
                  <a:cubicBezTo>
                    <a:pt x="4517" y="0"/>
                    <a:pt x="5823" y="601"/>
                    <a:pt x="5823" y="1593"/>
                  </a:cubicBezTo>
                  <a:cubicBezTo>
                    <a:pt x="5823" y="2598"/>
                    <a:pt x="4517" y="3603"/>
                    <a:pt x="2912" y="3851"/>
                  </a:cubicBezTo>
                  <a:cubicBezTo>
                    <a:pt x="1306" y="4099"/>
                    <a:pt x="0" y="3485"/>
                    <a:pt x="0" y="2493"/>
                  </a:cubicBezTo>
                  <a:cubicBezTo>
                    <a:pt x="0" y="1501"/>
                    <a:pt x="1306" y="496"/>
                    <a:pt x="2912" y="2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9"/>
          <p:cNvGrpSpPr/>
          <p:nvPr/>
        </p:nvGrpSpPr>
        <p:grpSpPr>
          <a:xfrm>
            <a:off x="7897503" y="4604092"/>
            <a:ext cx="824946" cy="614215"/>
            <a:chOff x="8354703" y="4604092"/>
            <a:chExt cx="824946" cy="614215"/>
          </a:xfrm>
        </p:grpSpPr>
        <p:grpSp>
          <p:nvGrpSpPr>
            <p:cNvPr id="215" name="Google Shape;215;p9"/>
            <p:cNvGrpSpPr/>
            <p:nvPr/>
          </p:nvGrpSpPr>
          <p:grpSpPr>
            <a:xfrm>
              <a:off x="8354703" y="4604092"/>
              <a:ext cx="374371" cy="614215"/>
              <a:chOff x="9323550" y="4281258"/>
              <a:chExt cx="703838" cy="1154756"/>
            </a:xfrm>
          </p:grpSpPr>
          <p:sp>
            <p:nvSpPr>
              <p:cNvPr id="216" name="Google Shape;216;p9"/>
              <p:cNvSpPr/>
              <p:nvPr/>
            </p:nvSpPr>
            <p:spPr>
              <a:xfrm>
                <a:off x="9422244" y="4319269"/>
                <a:ext cx="605144" cy="1116745"/>
              </a:xfrm>
              <a:custGeom>
                <a:avLst/>
                <a:gdLst/>
                <a:ahLst/>
                <a:cxnLst/>
                <a:rect l="l" t="t" r="r" b="b"/>
                <a:pathLst>
                  <a:path w="10810" h="19949" extrusionOk="0">
                    <a:moveTo>
                      <a:pt x="2520" y="14570"/>
                    </a:moveTo>
                    <a:cubicBezTo>
                      <a:pt x="2141" y="19766"/>
                      <a:pt x="8265" y="19948"/>
                      <a:pt x="10066" y="16619"/>
                    </a:cubicBezTo>
                    <a:cubicBezTo>
                      <a:pt x="10810" y="15249"/>
                      <a:pt x="9701" y="13160"/>
                      <a:pt x="8891" y="10784"/>
                    </a:cubicBezTo>
                    <a:cubicBezTo>
                      <a:pt x="8277" y="8995"/>
                      <a:pt x="6541" y="3081"/>
                      <a:pt x="5758" y="1762"/>
                    </a:cubicBezTo>
                    <a:cubicBezTo>
                      <a:pt x="4714" y="0"/>
                      <a:pt x="0" y="1567"/>
                      <a:pt x="40" y="3642"/>
                    </a:cubicBezTo>
                    <a:cubicBezTo>
                      <a:pt x="79" y="5901"/>
                      <a:pt x="2768" y="11110"/>
                      <a:pt x="2520" y="1457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9"/>
              <p:cNvSpPr/>
              <p:nvPr/>
            </p:nvSpPr>
            <p:spPr>
              <a:xfrm>
                <a:off x="9323550" y="4281258"/>
                <a:ext cx="482436" cy="385142"/>
              </a:xfrm>
              <a:custGeom>
                <a:avLst/>
                <a:gdLst/>
                <a:ahLst/>
                <a:cxnLst/>
                <a:rect l="l" t="t" r="r" b="b"/>
                <a:pathLst>
                  <a:path w="8618" h="6880" extrusionOk="0">
                    <a:moveTo>
                      <a:pt x="3721" y="888"/>
                    </a:moveTo>
                    <a:cubicBezTo>
                      <a:pt x="5915" y="1"/>
                      <a:pt x="7965" y="444"/>
                      <a:pt x="8291" y="1854"/>
                    </a:cubicBezTo>
                    <a:cubicBezTo>
                      <a:pt x="8618" y="3264"/>
                      <a:pt x="7103" y="5118"/>
                      <a:pt x="4896" y="6006"/>
                    </a:cubicBezTo>
                    <a:cubicBezTo>
                      <a:pt x="2703" y="6880"/>
                      <a:pt x="654" y="6450"/>
                      <a:pt x="327" y="5040"/>
                    </a:cubicBezTo>
                    <a:cubicBezTo>
                      <a:pt x="0" y="3616"/>
                      <a:pt x="1516" y="1762"/>
                      <a:pt x="3721" y="88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9"/>
              <p:cNvSpPr/>
              <p:nvPr/>
            </p:nvSpPr>
            <p:spPr>
              <a:xfrm>
                <a:off x="9383505" y="4329513"/>
                <a:ext cx="362582" cy="288689"/>
              </a:xfrm>
              <a:custGeom>
                <a:avLst/>
                <a:gdLst/>
                <a:ahLst/>
                <a:cxnLst/>
                <a:rect l="l" t="t" r="r" b="b"/>
                <a:pathLst>
                  <a:path w="6477" h="5157" extrusionOk="0">
                    <a:moveTo>
                      <a:pt x="2795" y="653"/>
                    </a:moveTo>
                    <a:cubicBezTo>
                      <a:pt x="4452" y="0"/>
                      <a:pt x="5993" y="326"/>
                      <a:pt x="6228" y="1384"/>
                    </a:cubicBezTo>
                    <a:cubicBezTo>
                      <a:pt x="6476" y="2441"/>
                      <a:pt x="5340" y="3838"/>
                      <a:pt x="3682" y="4504"/>
                    </a:cubicBezTo>
                    <a:cubicBezTo>
                      <a:pt x="2024" y="5156"/>
                      <a:pt x="483" y="4843"/>
                      <a:pt x="248" y="3773"/>
                    </a:cubicBezTo>
                    <a:cubicBezTo>
                      <a:pt x="1" y="2716"/>
                      <a:pt x="1136" y="1318"/>
                      <a:pt x="2795" y="6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9"/>
            <p:cNvGrpSpPr/>
            <p:nvPr/>
          </p:nvGrpSpPr>
          <p:grpSpPr>
            <a:xfrm>
              <a:off x="8632828" y="4628399"/>
              <a:ext cx="264736" cy="565591"/>
              <a:chOff x="10017877" y="4237425"/>
              <a:chExt cx="497718" cy="1063340"/>
            </a:xfrm>
          </p:grpSpPr>
          <p:sp>
            <p:nvSpPr>
              <p:cNvPr id="220" name="Google Shape;220;p9"/>
              <p:cNvSpPr/>
              <p:nvPr/>
            </p:nvSpPr>
            <p:spPr>
              <a:xfrm>
                <a:off x="10017877" y="4254219"/>
                <a:ext cx="497718" cy="1046546"/>
              </a:xfrm>
              <a:custGeom>
                <a:avLst/>
                <a:gdLst/>
                <a:ahLst/>
                <a:cxnLst/>
                <a:rect l="l" t="t" r="r" b="b"/>
                <a:pathLst>
                  <a:path w="8891" h="18695" extrusionOk="0">
                    <a:moveTo>
                      <a:pt x="1658" y="12428"/>
                    </a:moveTo>
                    <a:cubicBezTo>
                      <a:pt x="1" y="16971"/>
                      <a:pt x="5405" y="18695"/>
                      <a:pt x="7872" y="16188"/>
                    </a:cubicBezTo>
                    <a:cubicBezTo>
                      <a:pt x="8890" y="15157"/>
                      <a:pt x="8434" y="13016"/>
                      <a:pt x="8316" y="10693"/>
                    </a:cubicBezTo>
                    <a:cubicBezTo>
                      <a:pt x="8225" y="8930"/>
                      <a:pt x="8199" y="3225"/>
                      <a:pt x="7833" y="1841"/>
                    </a:cubicBezTo>
                    <a:cubicBezTo>
                      <a:pt x="7350" y="0"/>
                      <a:pt x="2755" y="196"/>
                      <a:pt x="2259" y="2050"/>
                    </a:cubicBezTo>
                    <a:cubicBezTo>
                      <a:pt x="1710" y="4073"/>
                      <a:pt x="2768" y="9413"/>
                      <a:pt x="1658" y="1242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9"/>
              <p:cNvSpPr/>
              <p:nvPr/>
            </p:nvSpPr>
            <p:spPr>
              <a:xfrm>
                <a:off x="10074865" y="4237425"/>
                <a:ext cx="433397" cy="304755"/>
              </a:xfrm>
              <a:custGeom>
                <a:avLst/>
                <a:gdLst/>
                <a:ahLst/>
                <a:cxnLst/>
                <a:rect l="l" t="t" r="r" b="b"/>
                <a:pathLst>
                  <a:path w="7742" h="5444" extrusionOk="0">
                    <a:moveTo>
                      <a:pt x="3865" y="326"/>
                    </a:moveTo>
                    <a:cubicBezTo>
                      <a:pt x="6006" y="0"/>
                      <a:pt x="7742" y="810"/>
                      <a:pt x="7742" y="2128"/>
                    </a:cubicBezTo>
                    <a:cubicBezTo>
                      <a:pt x="7742" y="3447"/>
                      <a:pt x="6006" y="4791"/>
                      <a:pt x="3865" y="5118"/>
                    </a:cubicBezTo>
                    <a:cubicBezTo>
                      <a:pt x="1724" y="5444"/>
                      <a:pt x="1" y="4648"/>
                      <a:pt x="1" y="3316"/>
                    </a:cubicBezTo>
                    <a:cubicBezTo>
                      <a:pt x="1" y="1997"/>
                      <a:pt x="1724" y="653"/>
                      <a:pt x="3865" y="32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9"/>
              <p:cNvSpPr/>
              <p:nvPr/>
            </p:nvSpPr>
            <p:spPr>
              <a:xfrm>
                <a:off x="10128215" y="4275436"/>
                <a:ext cx="325972" cy="229518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4100" extrusionOk="0">
                    <a:moveTo>
                      <a:pt x="2912" y="248"/>
                    </a:moveTo>
                    <a:cubicBezTo>
                      <a:pt x="4517" y="0"/>
                      <a:pt x="5823" y="601"/>
                      <a:pt x="5823" y="1593"/>
                    </a:cubicBezTo>
                    <a:cubicBezTo>
                      <a:pt x="5823" y="2598"/>
                      <a:pt x="4517" y="3603"/>
                      <a:pt x="2912" y="3851"/>
                    </a:cubicBezTo>
                    <a:cubicBezTo>
                      <a:pt x="1306" y="4099"/>
                      <a:pt x="0" y="3485"/>
                      <a:pt x="0" y="2493"/>
                    </a:cubicBezTo>
                    <a:cubicBezTo>
                      <a:pt x="0" y="1501"/>
                      <a:pt x="1306" y="496"/>
                      <a:pt x="2912" y="2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9"/>
            <p:cNvGrpSpPr/>
            <p:nvPr/>
          </p:nvGrpSpPr>
          <p:grpSpPr>
            <a:xfrm flipH="1">
              <a:off x="8805278" y="4604092"/>
              <a:ext cx="374371" cy="614215"/>
              <a:chOff x="9323550" y="4281258"/>
              <a:chExt cx="703838" cy="1154756"/>
            </a:xfrm>
          </p:grpSpPr>
          <p:sp>
            <p:nvSpPr>
              <p:cNvPr id="224" name="Google Shape;224;p9"/>
              <p:cNvSpPr/>
              <p:nvPr/>
            </p:nvSpPr>
            <p:spPr>
              <a:xfrm>
                <a:off x="9422244" y="4319269"/>
                <a:ext cx="605144" cy="1116745"/>
              </a:xfrm>
              <a:custGeom>
                <a:avLst/>
                <a:gdLst/>
                <a:ahLst/>
                <a:cxnLst/>
                <a:rect l="l" t="t" r="r" b="b"/>
                <a:pathLst>
                  <a:path w="10810" h="19949" extrusionOk="0">
                    <a:moveTo>
                      <a:pt x="2520" y="14570"/>
                    </a:moveTo>
                    <a:cubicBezTo>
                      <a:pt x="2141" y="19766"/>
                      <a:pt x="8265" y="19948"/>
                      <a:pt x="10066" y="16619"/>
                    </a:cubicBezTo>
                    <a:cubicBezTo>
                      <a:pt x="10810" y="15249"/>
                      <a:pt x="9701" y="13160"/>
                      <a:pt x="8891" y="10784"/>
                    </a:cubicBezTo>
                    <a:cubicBezTo>
                      <a:pt x="8277" y="8995"/>
                      <a:pt x="6541" y="3081"/>
                      <a:pt x="5758" y="1762"/>
                    </a:cubicBezTo>
                    <a:cubicBezTo>
                      <a:pt x="4714" y="0"/>
                      <a:pt x="0" y="1567"/>
                      <a:pt x="40" y="3642"/>
                    </a:cubicBezTo>
                    <a:cubicBezTo>
                      <a:pt x="79" y="5901"/>
                      <a:pt x="2768" y="11110"/>
                      <a:pt x="2520" y="1457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9"/>
              <p:cNvSpPr/>
              <p:nvPr/>
            </p:nvSpPr>
            <p:spPr>
              <a:xfrm>
                <a:off x="9323550" y="4281258"/>
                <a:ext cx="482436" cy="385142"/>
              </a:xfrm>
              <a:custGeom>
                <a:avLst/>
                <a:gdLst/>
                <a:ahLst/>
                <a:cxnLst/>
                <a:rect l="l" t="t" r="r" b="b"/>
                <a:pathLst>
                  <a:path w="8618" h="6880" extrusionOk="0">
                    <a:moveTo>
                      <a:pt x="3721" y="888"/>
                    </a:moveTo>
                    <a:cubicBezTo>
                      <a:pt x="5915" y="1"/>
                      <a:pt x="7965" y="444"/>
                      <a:pt x="8291" y="1854"/>
                    </a:cubicBezTo>
                    <a:cubicBezTo>
                      <a:pt x="8618" y="3264"/>
                      <a:pt x="7103" y="5118"/>
                      <a:pt x="4896" y="6006"/>
                    </a:cubicBezTo>
                    <a:cubicBezTo>
                      <a:pt x="2703" y="6880"/>
                      <a:pt x="654" y="6450"/>
                      <a:pt x="327" y="5040"/>
                    </a:cubicBezTo>
                    <a:cubicBezTo>
                      <a:pt x="0" y="3616"/>
                      <a:pt x="1516" y="1762"/>
                      <a:pt x="3721" y="88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9"/>
              <p:cNvSpPr/>
              <p:nvPr/>
            </p:nvSpPr>
            <p:spPr>
              <a:xfrm>
                <a:off x="9383505" y="4329513"/>
                <a:ext cx="362582" cy="288689"/>
              </a:xfrm>
              <a:custGeom>
                <a:avLst/>
                <a:gdLst/>
                <a:ahLst/>
                <a:cxnLst/>
                <a:rect l="l" t="t" r="r" b="b"/>
                <a:pathLst>
                  <a:path w="6477" h="5157" extrusionOk="0">
                    <a:moveTo>
                      <a:pt x="2795" y="653"/>
                    </a:moveTo>
                    <a:cubicBezTo>
                      <a:pt x="4452" y="0"/>
                      <a:pt x="5993" y="326"/>
                      <a:pt x="6228" y="1384"/>
                    </a:cubicBezTo>
                    <a:cubicBezTo>
                      <a:pt x="6476" y="2441"/>
                      <a:pt x="5340" y="3838"/>
                      <a:pt x="3682" y="4504"/>
                    </a:cubicBezTo>
                    <a:cubicBezTo>
                      <a:pt x="2024" y="5156"/>
                      <a:pt x="483" y="4843"/>
                      <a:pt x="248" y="3773"/>
                    </a:cubicBezTo>
                    <a:cubicBezTo>
                      <a:pt x="1" y="2716"/>
                      <a:pt x="1136" y="1318"/>
                      <a:pt x="2795" y="6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13"/>
          <p:cNvSpPr txBox="1">
            <a:spLocks noGrp="1"/>
          </p:cNvSpPr>
          <p:nvPr>
            <p:ph type="title" idx="2"/>
          </p:nvPr>
        </p:nvSpPr>
        <p:spPr>
          <a:xfrm>
            <a:off x="720000" y="1693525"/>
            <a:ext cx="23055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8" name="Google Shape;308;p13"/>
          <p:cNvSpPr txBox="1">
            <a:spLocks noGrp="1"/>
          </p:cNvSpPr>
          <p:nvPr>
            <p:ph type="subTitle" idx="1"/>
          </p:nvPr>
        </p:nvSpPr>
        <p:spPr>
          <a:xfrm>
            <a:off x="720000" y="210195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13"/>
          <p:cNvSpPr txBox="1">
            <a:spLocks noGrp="1"/>
          </p:cNvSpPr>
          <p:nvPr>
            <p:ph type="title" idx="3"/>
          </p:nvPr>
        </p:nvSpPr>
        <p:spPr>
          <a:xfrm>
            <a:off x="3419271" y="1693525"/>
            <a:ext cx="23055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0" name="Google Shape;310;p13"/>
          <p:cNvSpPr txBox="1">
            <a:spLocks noGrp="1"/>
          </p:cNvSpPr>
          <p:nvPr>
            <p:ph type="subTitle" idx="4"/>
          </p:nvPr>
        </p:nvSpPr>
        <p:spPr>
          <a:xfrm>
            <a:off x="3419269" y="210195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3"/>
          <p:cNvSpPr txBox="1">
            <a:spLocks noGrp="1"/>
          </p:cNvSpPr>
          <p:nvPr>
            <p:ph type="title" idx="5"/>
          </p:nvPr>
        </p:nvSpPr>
        <p:spPr>
          <a:xfrm>
            <a:off x="720000" y="3391113"/>
            <a:ext cx="23055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2" name="Google Shape;312;p13"/>
          <p:cNvSpPr txBox="1">
            <a:spLocks noGrp="1"/>
          </p:cNvSpPr>
          <p:nvPr>
            <p:ph type="subTitle" idx="6"/>
          </p:nvPr>
        </p:nvSpPr>
        <p:spPr>
          <a:xfrm>
            <a:off x="720000" y="37885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3"/>
          <p:cNvSpPr txBox="1">
            <a:spLocks noGrp="1"/>
          </p:cNvSpPr>
          <p:nvPr>
            <p:ph type="title" idx="7"/>
          </p:nvPr>
        </p:nvSpPr>
        <p:spPr>
          <a:xfrm>
            <a:off x="3419271" y="3391113"/>
            <a:ext cx="23055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4" name="Google Shape;314;p13"/>
          <p:cNvSpPr txBox="1">
            <a:spLocks noGrp="1"/>
          </p:cNvSpPr>
          <p:nvPr>
            <p:ph type="subTitle" idx="8"/>
          </p:nvPr>
        </p:nvSpPr>
        <p:spPr>
          <a:xfrm>
            <a:off x="3419274" y="37885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3"/>
          <p:cNvSpPr txBox="1">
            <a:spLocks noGrp="1"/>
          </p:cNvSpPr>
          <p:nvPr>
            <p:ph type="title" idx="9"/>
          </p:nvPr>
        </p:nvSpPr>
        <p:spPr>
          <a:xfrm>
            <a:off x="6118549" y="1693525"/>
            <a:ext cx="23055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6" name="Google Shape;316;p13"/>
          <p:cNvSpPr txBox="1">
            <a:spLocks noGrp="1"/>
          </p:cNvSpPr>
          <p:nvPr>
            <p:ph type="subTitle" idx="13"/>
          </p:nvPr>
        </p:nvSpPr>
        <p:spPr>
          <a:xfrm>
            <a:off x="6118545" y="210195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3"/>
          <p:cNvSpPr txBox="1">
            <a:spLocks noGrp="1"/>
          </p:cNvSpPr>
          <p:nvPr>
            <p:ph type="title" idx="14"/>
          </p:nvPr>
        </p:nvSpPr>
        <p:spPr>
          <a:xfrm>
            <a:off x="6118549" y="3391113"/>
            <a:ext cx="23055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8" name="Google Shape;318;p13"/>
          <p:cNvSpPr txBox="1">
            <a:spLocks noGrp="1"/>
          </p:cNvSpPr>
          <p:nvPr>
            <p:ph type="subTitle" idx="15"/>
          </p:nvPr>
        </p:nvSpPr>
        <p:spPr>
          <a:xfrm>
            <a:off x="6118549" y="37885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3"/>
          <p:cNvSpPr txBox="1">
            <a:spLocks noGrp="1"/>
          </p:cNvSpPr>
          <p:nvPr>
            <p:ph type="title" idx="16" hasCustomPrompt="1"/>
          </p:nvPr>
        </p:nvSpPr>
        <p:spPr>
          <a:xfrm>
            <a:off x="720000" y="11283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0" name="Google Shape;320;p13"/>
          <p:cNvSpPr txBox="1">
            <a:spLocks noGrp="1"/>
          </p:cNvSpPr>
          <p:nvPr>
            <p:ph type="title" idx="17" hasCustomPrompt="1"/>
          </p:nvPr>
        </p:nvSpPr>
        <p:spPr>
          <a:xfrm>
            <a:off x="3419275" y="11283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1" name="Google Shape;321;p13"/>
          <p:cNvSpPr txBox="1">
            <a:spLocks noGrp="1"/>
          </p:cNvSpPr>
          <p:nvPr>
            <p:ph type="title" idx="18" hasCustomPrompt="1"/>
          </p:nvPr>
        </p:nvSpPr>
        <p:spPr>
          <a:xfrm>
            <a:off x="6118550" y="11283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2" name="Google Shape;322;p13"/>
          <p:cNvSpPr txBox="1">
            <a:spLocks noGrp="1"/>
          </p:cNvSpPr>
          <p:nvPr>
            <p:ph type="title" idx="19" hasCustomPrompt="1"/>
          </p:nvPr>
        </p:nvSpPr>
        <p:spPr>
          <a:xfrm>
            <a:off x="720000" y="2825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30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3" name="Google Shape;323;p13"/>
          <p:cNvSpPr txBox="1">
            <a:spLocks noGrp="1"/>
          </p:cNvSpPr>
          <p:nvPr>
            <p:ph type="title" idx="20" hasCustomPrompt="1"/>
          </p:nvPr>
        </p:nvSpPr>
        <p:spPr>
          <a:xfrm>
            <a:off x="3419275" y="2825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30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4" name="Google Shape;324;p13"/>
          <p:cNvSpPr txBox="1">
            <a:spLocks noGrp="1"/>
          </p:cNvSpPr>
          <p:nvPr>
            <p:ph type="title" idx="21" hasCustomPrompt="1"/>
          </p:nvPr>
        </p:nvSpPr>
        <p:spPr>
          <a:xfrm>
            <a:off x="6118550" y="2825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3000">
                <a:solidFill>
                  <a:schemeClr val="dk2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5" name="Google Shape;325;p13"/>
          <p:cNvSpPr/>
          <p:nvPr/>
        </p:nvSpPr>
        <p:spPr>
          <a:xfrm>
            <a:off x="0" y="4515748"/>
            <a:ext cx="9144000" cy="62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3"/>
          <p:cNvSpPr/>
          <p:nvPr/>
        </p:nvSpPr>
        <p:spPr>
          <a:xfrm>
            <a:off x="-6807" y="4604099"/>
            <a:ext cx="9143985" cy="539249"/>
          </a:xfrm>
          <a:custGeom>
            <a:avLst/>
            <a:gdLst/>
            <a:ahLst/>
            <a:cxnLst/>
            <a:rect l="l" t="t" r="r" b="b"/>
            <a:pathLst>
              <a:path w="28435" h="8004" extrusionOk="0">
                <a:moveTo>
                  <a:pt x="1" y="1333"/>
                </a:moveTo>
                <a:cubicBezTo>
                  <a:pt x="575" y="1293"/>
                  <a:pt x="1854" y="1098"/>
                  <a:pt x="2481" y="562"/>
                </a:cubicBezTo>
                <a:cubicBezTo>
                  <a:pt x="3773" y="1919"/>
                  <a:pt x="7089" y="1267"/>
                  <a:pt x="8473" y="510"/>
                </a:cubicBezTo>
                <a:cubicBezTo>
                  <a:pt x="10901" y="1724"/>
                  <a:pt x="13578" y="1110"/>
                  <a:pt x="14491" y="379"/>
                </a:cubicBezTo>
                <a:cubicBezTo>
                  <a:pt x="15719" y="1998"/>
                  <a:pt x="19857" y="953"/>
                  <a:pt x="21319" y="1"/>
                </a:cubicBezTo>
                <a:cubicBezTo>
                  <a:pt x="22285" y="601"/>
                  <a:pt x="24843" y="1632"/>
                  <a:pt x="26789" y="53"/>
                </a:cubicBezTo>
                <a:cubicBezTo>
                  <a:pt x="27285" y="680"/>
                  <a:pt x="27886" y="901"/>
                  <a:pt x="28434" y="1136"/>
                </a:cubicBezTo>
                <a:lnTo>
                  <a:pt x="28434" y="8003"/>
                </a:lnTo>
                <a:lnTo>
                  <a:pt x="1" y="8003"/>
                </a:lnTo>
                <a:close/>
              </a:path>
            </a:pathLst>
          </a:custGeom>
          <a:solidFill>
            <a:srgbClr val="191919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3"/>
          <p:cNvSpPr/>
          <p:nvPr/>
        </p:nvSpPr>
        <p:spPr>
          <a:xfrm>
            <a:off x="-500975" y="548938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3"/>
          <p:cNvSpPr/>
          <p:nvPr/>
        </p:nvSpPr>
        <p:spPr>
          <a:xfrm>
            <a:off x="7741450" y="-353600"/>
            <a:ext cx="2013825" cy="1431825"/>
          </a:xfrm>
          <a:custGeom>
            <a:avLst/>
            <a:gdLst/>
            <a:ahLst/>
            <a:cxnLst/>
            <a:rect l="l" t="t" r="r" b="b"/>
            <a:pathLst>
              <a:path w="80553" h="57273" extrusionOk="0">
                <a:moveTo>
                  <a:pt x="36179" y="1"/>
                </a:moveTo>
                <a:cubicBezTo>
                  <a:pt x="30951" y="1"/>
                  <a:pt x="24794" y="2043"/>
                  <a:pt x="21465" y="5400"/>
                </a:cubicBezTo>
                <a:cubicBezTo>
                  <a:pt x="16413" y="10494"/>
                  <a:pt x="14116" y="19764"/>
                  <a:pt x="14116" y="19764"/>
                </a:cubicBezTo>
                <a:cubicBezTo>
                  <a:pt x="14116" y="19764"/>
                  <a:pt x="13623" y="19694"/>
                  <a:pt x="12818" y="19694"/>
                </a:cubicBezTo>
                <a:cubicBezTo>
                  <a:pt x="10786" y="19694"/>
                  <a:pt x="6765" y="20144"/>
                  <a:pt x="3655" y="23314"/>
                </a:cubicBezTo>
                <a:cubicBezTo>
                  <a:pt x="251" y="26800"/>
                  <a:pt x="0" y="34024"/>
                  <a:pt x="2694" y="37072"/>
                </a:cubicBezTo>
                <a:cubicBezTo>
                  <a:pt x="4497" y="39085"/>
                  <a:pt x="6727" y="39420"/>
                  <a:pt x="8033" y="39420"/>
                </a:cubicBezTo>
                <a:cubicBezTo>
                  <a:pt x="8407" y="39420"/>
                  <a:pt x="8705" y="39392"/>
                  <a:pt x="8896" y="39369"/>
                </a:cubicBezTo>
                <a:cubicBezTo>
                  <a:pt x="9042" y="39349"/>
                  <a:pt x="9125" y="39327"/>
                  <a:pt x="9125" y="39327"/>
                </a:cubicBezTo>
                <a:cubicBezTo>
                  <a:pt x="9125" y="39327"/>
                  <a:pt x="9147" y="39641"/>
                  <a:pt x="9189" y="40162"/>
                </a:cubicBezTo>
                <a:cubicBezTo>
                  <a:pt x="9314" y="41665"/>
                  <a:pt x="9710" y="44819"/>
                  <a:pt x="10837" y="46573"/>
                </a:cubicBezTo>
                <a:cubicBezTo>
                  <a:pt x="12242" y="48727"/>
                  <a:pt x="15896" y="50260"/>
                  <a:pt x="19025" y="50260"/>
                </a:cubicBezTo>
                <a:cubicBezTo>
                  <a:pt x="19293" y="50260"/>
                  <a:pt x="19557" y="50249"/>
                  <a:pt x="19815" y="50226"/>
                </a:cubicBezTo>
                <a:cubicBezTo>
                  <a:pt x="22259" y="49997"/>
                  <a:pt x="25077" y="48160"/>
                  <a:pt x="26329" y="47219"/>
                </a:cubicBezTo>
                <a:cubicBezTo>
                  <a:pt x="26769" y="46907"/>
                  <a:pt x="27019" y="46698"/>
                  <a:pt x="27019" y="46698"/>
                </a:cubicBezTo>
                <a:cubicBezTo>
                  <a:pt x="27019" y="46698"/>
                  <a:pt x="27061" y="46782"/>
                  <a:pt x="27123" y="46927"/>
                </a:cubicBezTo>
                <a:cubicBezTo>
                  <a:pt x="27666" y="47887"/>
                  <a:pt x="29901" y="51918"/>
                  <a:pt x="31905" y="53733"/>
                </a:cubicBezTo>
                <a:cubicBezTo>
                  <a:pt x="33612" y="55301"/>
                  <a:pt x="37926" y="57273"/>
                  <a:pt x="43046" y="57273"/>
                </a:cubicBezTo>
                <a:cubicBezTo>
                  <a:pt x="44815" y="57273"/>
                  <a:pt x="46680" y="57038"/>
                  <a:pt x="48566" y="56469"/>
                </a:cubicBezTo>
                <a:cubicBezTo>
                  <a:pt x="50654" y="55843"/>
                  <a:pt x="52450" y="54549"/>
                  <a:pt x="53911" y="53024"/>
                </a:cubicBezTo>
                <a:cubicBezTo>
                  <a:pt x="54663" y="52272"/>
                  <a:pt x="55309" y="51479"/>
                  <a:pt x="55894" y="50665"/>
                </a:cubicBezTo>
                <a:cubicBezTo>
                  <a:pt x="58316" y="47324"/>
                  <a:pt x="59507" y="43879"/>
                  <a:pt x="59507" y="43879"/>
                </a:cubicBezTo>
                <a:cubicBezTo>
                  <a:pt x="59507" y="43879"/>
                  <a:pt x="62305" y="47283"/>
                  <a:pt x="63390" y="47804"/>
                </a:cubicBezTo>
                <a:cubicBezTo>
                  <a:pt x="63881" y="48040"/>
                  <a:pt x="64831" y="48340"/>
                  <a:pt x="66028" y="48340"/>
                </a:cubicBezTo>
                <a:cubicBezTo>
                  <a:pt x="67481" y="48340"/>
                  <a:pt x="69297" y="47898"/>
                  <a:pt x="71094" y="46364"/>
                </a:cubicBezTo>
                <a:cubicBezTo>
                  <a:pt x="74351" y="43566"/>
                  <a:pt x="74059" y="36070"/>
                  <a:pt x="74059" y="36070"/>
                </a:cubicBezTo>
                <a:cubicBezTo>
                  <a:pt x="74059" y="36070"/>
                  <a:pt x="77296" y="35340"/>
                  <a:pt x="78485" y="33169"/>
                </a:cubicBezTo>
                <a:cubicBezTo>
                  <a:pt x="79676" y="30975"/>
                  <a:pt x="80553" y="24419"/>
                  <a:pt x="76377" y="23584"/>
                </a:cubicBezTo>
                <a:cubicBezTo>
                  <a:pt x="75551" y="23419"/>
                  <a:pt x="74697" y="23353"/>
                  <a:pt x="73859" y="23353"/>
                </a:cubicBezTo>
                <a:cubicBezTo>
                  <a:pt x="70466" y="23353"/>
                  <a:pt x="67336" y="24441"/>
                  <a:pt x="67336" y="24441"/>
                </a:cubicBezTo>
                <a:cubicBezTo>
                  <a:pt x="67336" y="24441"/>
                  <a:pt x="67859" y="12059"/>
                  <a:pt x="60133" y="10347"/>
                </a:cubicBezTo>
                <a:cubicBezTo>
                  <a:pt x="59414" y="10189"/>
                  <a:pt x="58696" y="10118"/>
                  <a:pt x="57986" y="10118"/>
                </a:cubicBezTo>
                <a:cubicBezTo>
                  <a:pt x="51176" y="10118"/>
                  <a:pt x="45081" y="16696"/>
                  <a:pt x="44892" y="16903"/>
                </a:cubicBezTo>
                <a:cubicBezTo>
                  <a:pt x="44975" y="16632"/>
                  <a:pt x="47542" y="6631"/>
                  <a:pt x="43889" y="2518"/>
                </a:cubicBezTo>
                <a:cubicBezTo>
                  <a:pt x="43639" y="2226"/>
                  <a:pt x="43347" y="1975"/>
                  <a:pt x="43033" y="1745"/>
                </a:cubicBezTo>
                <a:cubicBezTo>
                  <a:pt x="41345" y="548"/>
                  <a:pt x="38886" y="1"/>
                  <a:pt x="361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" name="Google Shape;329;p13"/>
          <p:cNvGrpSpPr/>
          <p:nvPr/>
        </p:nvGrpSpPr>
        <p:grpSpPr>
          <a:xfrm>
            <a:off x="3419270" y="4712513"/>
            <a:ext cx="525630" cy="280648"/>
            <a:chOff x="2026995" y="4170588"/>
            <a:chExt cx="525630" cy="280648"/>
          </a:xfrm>
        </p:grpSpPr>
        <p:grpSp>
          <p:nvGrpSpPr>
            <p:cNvPr id="330" name="Google Shape;330;p13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331" name="Google Shape;331;p13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3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3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3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3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3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7" name="Google Shape;337;p13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338;p13"/>
          <p:cNvGrpSpPr/>
          <p:nvPr/>
        </p:nvGrpSpPr>
        <p:grpSpPr>
          <a:xfrm flipH="1">
            <a:off x="6464570" y="4712513"/>
            <a:ext cx="525630" cy="280648"/>
            <a:chOff x="2026995" y="4170588"/>
            <a:chExt cx="525630" cy="280648"/>
          </a:xfrm>
        </p:grpSpPr>
        <p:grpSp>
          <p:nvGrpSpPr>
            <p:cNvPr id="339" name="Google Shape;339;p13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340" name="Google Shape;340;p13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3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3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6" name="Google Shape;346;p13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13"/>
          <p:cNvGrpSpPr/>
          <p:nvPr/>
        </p:nvGrpSpPr>
        <p:grpSpPr>
          <a:xfrm flipH="1">
            <a:off x="713095" y="4820913"/>
            <a:ext cx="525630" cy="280648"/>
            <a:chOff x="2026995" y="4170588"/>
            <a:chExt cx="525630" cy="280648"/>
          </a:xfrm>
        </p:grpSpPr>
        <p:grpSp>
          <p:nvGrpSpPr>
            <p:cNvPr id="348" name="Google Shape;348;p13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349" name="Google Shape;349;p13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3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3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3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3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3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5" name="Google Shape;355;p13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12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5"/>
          <p:cNvSpPr/>
          <p:nvPr/>
        </p:nvSpPr>
        <p:spPr>
          <a:xfrm>
            <a:off x="2113721" y="3962700"/>
            <a:ext cx="1239276" cy="439231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5"/>
          <p:cNvSpPr txBox="1">
            <a:spLocks noGrp="1"/>
          </p:cNvSpPr>
          <p:nvPr>
            <p:ph type="title"/>
          </p:nvPr>
        </p:nvSpPr>
        <p:spPr>
          <a:xfrm>
            <a:off x="727950" y="1708400"/>
            <a:ext cx="7688100" cy="12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2" name="Google Shape;382;p15"/>
          <p:cNvSpPr/>
          <p:nvPr/>
        </p:nvSpPr>
        <p:spPr>
          <a:xfrm>
            <a:off x="0" y="4306246"/>
            <a:ext cx="9144218" cy="846261"/>
          </a:xfrm>
          <a:custGeom>
            <a:avLst/>
            <a:gdLst/>
            <a:ahLst/>
            <a:cxnLst/>
            <a:rect l="l" t="t" r="r" b="b"/>
            <a:pathLst>
              <a:path w="270379" h="51018" extrusionOk="0">
                <a:moveTo>
                  <a:pt x="1" y="1"/>
                </a:moveTo>
                <a:lnTo>
                  <a:pt x="1" y="51017"/>
                </a:lnTo>
                <a:lnTo>
                  <a:pt x="270379" y="51017"/>
                </a:lnTo>
                <a:lnTo>
                  <a:pt x="2703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5"/>
          <p:cNvSpPr/>
          <p:nvPr/>
        </p:nvSpPr>
        <p:spPr>
          <a:xfrm>
            <a:off x="0" y="4668175"/>
            <a:ext cx="9144283" cy="484320"/>
          </a:xfrm>
          <a:custGeom>
            <a:avLst/>
            <a:gdLst/>
            <a:ahLst/>
            <a:cxnLst/>
            <a:rect l="l" t="t" r="r" b="b"/>
            <a:pathLst>
              <a:path w="263524" h="43185" extrusionOk="0">
                <a:moveTo>
                  <a:pt x="44761" y="1"/>
                </a:moveTo>
                <a:cubicBezTo>
                  <a:pt x="31616" y="1"/>
                  <a:pt x="18457" y="1817"/>
                  <a:pt x="5404" y="3699"/>
                </a:cubicBezTo>
                <a:lnTo>
                  <a:pt x="5396" y="3699"/>
                </a:lnTo>
                <a:lnTo>
                  <a:pt x="3946" y="3906"/>
                </a:lnTo>
                <a:cubicBezTo>
                  <a:pt x="2751" y="4079"/>
                  <a:pt x="1518" y="4273"/>
                  <a:pt x="307" y="4544"/>
                </a:cubicBezTo>
                <a:cubicBezTo>
                  <a:pt x="203" y="4565"/>
                  <a:pt x="102" y="4587"/>
                  <a:pt x="1" y="4612"/>
                </a:cubicBezTo>
                <a:cubicBezTo>
                  <a:pt x="102" y="4790"/>
                  <a:pt x="206" y="4965"/>
                  <a:pt x="307" y="5142"/>
                </a:cubicBezTo>
                <a:lnTo>
                  <a:pt x="307" y="39690"/>
                </a:lnTo>
                <a:cubicBezTo>
                  <a:pt x="1149" y="40333"/>
                  <a:pt x="2043" y="40901"/>
                  <a:pt x="2978" y="41396"/>
                </a:cubicBezTo>
                <a:cubicBezTo>
                  <a:pt x="3058" y="41437"/>
                  <a:pt x="3137" y="41478"/>
                  <a:pt x="3216" y="41519"/>
                </a:cubicBezTo>
                <a:cubicBezTo>
                  <a:pt x="4553" y="42206"/>
                  <a:pt x="5972" y="42752"/>
                  <a:pt x="7444" y="43185"/>
                </a:cubicBezTo>
                <a:lnTo>
                  <a:pt x="38409" y="43185"/>
                </a:lnTo>
                <a:cubicBezTo>
                  <a:pt x="40075" y="42963"/>
                  <a:pt x="41737" y="42744"/>
                  <a:pt x="43397" y="42545"/>
                </a:cubicBezTo>
                <a:cubicBezTo>
                  <a:pt x="47372" y="42063"/>
                  <a:pt x="51329" y="41686"/>
                  <a:pt x="55266" y="41667"/>
                </a:cubicBezTo>
                <a:cubicBezTo>
                  <a:pt x="57011" y="41660"/>
                  <a:pt x="58757" y="41656"/>
                  <a:pt x="60504" y="41656"/>
                </a:cubicBezTo>
                <a:cubicBezTo>
                  <a:pt x="62705" y="41656"/>
                  <a:pt x="64907" y="41662"/>
                  <a:pt x="67111" y="41672"/>
                </a:cubicBezTo>
                <a:lnTo>
                  <a:pt x="67119" y="41672"/>
                </a:lnTo>
                <a:cubicBezTo>
                  <a:pt x="74526" y="41707"/>
                  <a:pt x="81942" y="41784"/>
                  <a:pt x="89347" y="41784"/>
                </a:cubicBezTo>
                <a:cubicBezTo>
                  <a:pt x="90115" y="41784"/>
                  <a:pt x="90883" y="41784"/>
                  <a:pt x="91652" y="41782"/>
                </a:cubicBezTo>
                <a:lnTo>
                  <a:pt x="166227" y="41618"/>
                </a:lnTo>
                <a:cubicBezTo>
                  <a:pt x="171873" y="41604"/>
                  <a:pt x="177536" y="41590"/>
                  <a:pt x="183198" y="41519"/>
                </a:cubicBezTo>
                <a:cubicBezTo>
                  <a:pt x="185596" y="41492"/>
                  <a:pt x="187994" y="41448"/>
                  <a:pt x="190390" y="41394"/>
                </a:cubicBezTo>
                <a:cubicBezTo>
                  <a:pt x="198798" y="41205"/>
                  <a:pt x="207197" y="40838"/>
                  <a:pt x="215545" y="40122"/>
                </a:cubicBezTo>
                <a:cubicBezTo>
                  <a:pt x="220237" y="39717"/>
                  <a:pt x="224913" y="39203"/>
                  <a:pt x="229564" y="38544"/>
                </a:cubicBezTo>
                <a:lnTo>
                  <a:pt x="229835" y="38506"/>
                </a:lnTo>
                <a:cubicBezTo>
                  <a:pt x="233463" y="37995"/>
                  <a:pt x="237075" y="37385"/>
                  <a:pt x="240668" y="36677"/>
                </a:cubicBezTo>
                <a:lnTo>
                  <a:pt x="240763" y="36658"/>
                </a:lnTo>
                <a:cubicBezTo>
                  <a:pt x="242163" y="36382"/>
                  <a:pt x="243561" y="36092"/>
                  <a:pt x="244955" y="35783"/>
                </a:cubicBezTo>
                <a:cubicBezTo>
                  <a:pt x="246320" y="35482"/>
                  <a:pt x="247679" y="35165"/>
                  <a:pt x="249037" y="34829"/>
                </a:cubicBezTo>
                <a:cubicBezTo>
                  <a:pt x="250467" y="34479"/>
                  <a:pt x="251892" y="34109"/>
                  <a:pt x="253314" y="33718"/>
                </a:cubicBezTo>
                <a:cubicBezTo>
                  <a:pt x="253494" y="33669"/>
                  <a:pt x="253675" y="33620"/>
                  <a:pt x="253855" y="33571"/>
                </a:cubicBezTo>
                <a:cubicBezTo>
                  <a:pt x="254632" y="33357"/>
                  <a:pt x="255422" y="33111"/>
                  <a:pt x="256215" y="32830"/>
                </a:cubicBezTo>
                <a:cubicBezTo>
                  <a:pt x="256256" y="32816"/>
                  <a:pt x="256300" y="32800"/>
                  <a:pt x="256341" y="32786"/>
                </a:cubicBezTo>
                <a:cubicBezTo>
                  <a:pt x="257393" y="32411"/>
                  <a:pt x="258424" y="31982"/>
                  <a:pt x="259428" y="31495"/>
                </a:cubicBezTo>
                <a:cubicBezTo>
                  <a:pt x="260106" y="31165"/>
                  <a:pt x="260768" y="30806"/>
                  <a:pt x="261399" y="30421"/>
                </a:cubicBezTo>
                <a:lnTo>
                  <a:pt x="261399" y="14690"/>
                </a:lnTo>
                <a:cubicBezTo>
                  <a:pt x="262127" y="14786"/>
                  <a:pt x="262843" y="14931"/>
                  <a:pt x="263524" y="15158"/>
                </a:cubicBezTo>
                <a:cubicBezTo>
                  <a:pt x="262854" y="14652"/>
                  <a:pt x="262146" y="14206"/>
                  <a:pt x="261402" y="13818"/>
                </a:cubicBezTo>
                <a:cubicBezTo>
                  <a:pt x="258733" y="12418"/>
                  <a:pt x="255518" y="11590"/>
                  <a:pt x="252584" y="11218"/>
                </a:cubicBezTo>
                <a:cubicBezTo>
                  <a:pt x="249319" y="10802"/>
                  <a:pt x="246054" y="10543"/>
                  <a:pt x="242787" y="10414"/>
                </a:cubicBezTo>
                <a:cubicBezTo>
                  <a:pt x="241011" y="10347"/>
                  <a:pt x="239235" y="10313"/>
                  <a:pt x="237459" y="10313"/>
                </a:cubicBezTo>
                <a:cubicBezTo>
                  <a:pt x="237056" y="10313"/>
                  <a:pt x="236653" y="10315"/>
                  <a:pt x="236249" y="10318"/>
                </a:cubicBezTo>
                <a:cubicBezTo>
                  <a:pt x="216218" y="10493"/>
                  <a:pt x="196126" y="14753"/>
                  <a:pt x="176032" y="16367"/>
                </a:cubicBezTo>
                <a:cubicBezTo>
                  <a:pt x="169921" y="16856"/>
                  <a:pt x="163797" y="17101"/>
                  <a:pt x="157675" y="17101"/>
                </a:cubicBezTo>
                <a:cubicBezTo>
                  <a:pt x="146353" y="17101"/>
                  <a:pt x="135037" y="16264"/>
                  <a:pt x="123821" y="14592"/>
                </a:cubicBezTo>
                <a:cubicBezTo>
                  <a:pt x="118830" y="13851"/>
                  <a:pt x="113873" y="12943"/>
                  <a:pt x="108946" y="11874"/>
                </a:cubicBezTo>
                <a:cubicBezTo>
                  <a:pt x="91323" y="8046"/>
                  <a:pt x="74067" y="2124"/>
                  <a:pt x="56106" y="494"/>
                </a:cubicBezTo>
                <a:cubicBezTo>
                  <a:pt x="52327" y="151"/>
                  <a:pt x="48545" y="1"/>
                  <a:pt x="4476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5"/>
          <p:cNvSpPr/>
          <p:nvPr/>
        </p:nvSpPr>
        <p:spPr>
          <a:xfrm>
            <a:off x="10650" y="4713275"/>
            <a:ext cx="9144130" cy="439213"/>
          </a:xfrm>
          <a:custGeom>
            <a:avLst/>
            <a:gdLst/>
            <a:ahLst/>
            <a:cxnLst/>
            <a:rect l="l" t="t" r="r" b="b"/>
            <a:pathLst>
              <a:path w="261093" h="39163" extrusionOk="0">
                <a:moveTo>
                  <a:pt x="32597" y="1"/>
                </a:moveTo>
                <a:cubicBezTo>
                  <a:pt x="25781" y="1"/>
                  <a:pt x="19001" y="712"/>
                  <a:pt x="12359" y="2375"/>
                </a:cubicBezTo>
                <a:cubicBezTo>
                  <a:pt x="11082" y="2695"/>
                  <a:pt x="9802" y="3056"/>
                  <a:pt x="8534" y="3461"/>
                </a:cubicBezTo>
                <a:lnTo>
                  <a:pt x="8528" y="3464"/>
                </a:lnTo>
                <a:cubicBezTo>
                  <a:pt x="6551" y="4098"/>
                  <a:pt x="4599" y="4842"/>
                  <a:pt x="2712" y="5719"/>
                </a:cubicBezTo>
                <a:cubicBezTo>
                  <a:pt x="1788" y="6149"/>
                  <a:pt x="886" y="6611"/>
                  <a:pt x="0" y="7106"/>
                </a:cubicBezTo>
                <a:lnTo>
                  <a:pt x="0" y="39163"/>
                </a:lnTo>
                <a:lnTo>
                  <a:pt x="261092" y="39163"/>
                </a:lnTo>
                <a:lnTo>
                  <a:pt x="261092" y="10668"/>
                </a:lnTo>
                <a:cubicBezTo>
                  <a:pt x="260176" y="10545"/>
                  <a:pt x="259238" y="10502"/>
                  <a:pt x="258328" y="10480"/>
                </a:cubicBezTo>
                <a:cubicBezTo>
                  <a:pt x="257399" y="10456"/>
                  <a:pt x="256468" y="10445"/>
                  <a:pt x="255534" y="10445"/>
                </a:cubicBezTo>
                <a:cubicBezTo>
                  <a:pt x="250335" y="10445"/>
                  <a:pt x="245066" y="10802"/>
                  <a:pt x="239822" y="11472"/>
                </a:cubicBezTo>
                <a:cubicBezTo>
                  <a:pt x="238050" y="11697"/>
                  <a:pt x="236287" y="11956"/>
                  <a:pt x="234529" y="12252"/>
                </a:cubicBezTo>
                <a:cubicBezTo>
                  <a:pt x="227460" y="13436"/>
                  <a:pt x="220488" y="15144"/>
                  <a:pt x="213674" y="17359"/>
                </a:cubicBezTo>
                <a:cubicBezTo>
                  <a:pt x="196659" y="22889"/>
                  <a:pt x="178768" y="25677"/>
                  <a:pt x="160880" y="25677"/>
                </a:cubicBezTo>
                <a:cubicBezTo>
                  <a:pt x="149084" y="25677"/>
                  <a:pt x="137289" y="24465"/>
                  <a:pt x="125747" y="22027"/>
                </a:cubicBezTo>
                <a:cubicBezTo>
                  <a:pt x="114813" y="19716"/>
                  <a:pt x="104157" y="16342"/>
                  <a:pt x="93507" y="12924"/>
                </a:cubicBezTo>
                <a:cubicBezTo>
                  <a:pt x="85657" y="10403"/>
                  <a:pt x="77813" y="7858"/>
                  <a:pt x="69861" y="5695"/>
                </a:cubicBezTo>
                <a:cubicBezTo>
                  <a:pt x="57736" y="2396"/>
                  <a:pt x="45105" y="1"/>
                  <a:pt x="3259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5"/>
          <p:cNvSpPr/>
          <p:nvPr/>
        </p:nvSpPr>
        <p:spPr>
          <a:xfrm flipH="1">
            <a:off x="727950" y="546763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15"/>
          <p:cNvSpPr/>
          <p:nvPr/>
        </p:nvSpPr>
        <p:spPr>
          <a:xfrm flipH="1">
            <a:off x="7063300" y="206663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15"/>
          <p:cNvSpPr/>
          <p:nvPr/>
        </p:nvSpPr>
        <p:spPr>
          <a:xfrm>
            <a:off x="4125196" y="820475"/>
            <a:ext cx="1239276" cy="439231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5"/>
          <p:cNvSpPr/>
          <p:nvPr/>
        </p:nvSpPr>
        <p:spPr>
          <a:xfrm>
            <a:off x="6549824" y="3678439"/>
            <a:ext cx="802030" cy="284260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5"/>
          <p:cNvSpPr/>
          <p:nvPr/>
        </p:nvSpPr>
        <p:spPr>
          <a:xfrm>
            <a:off x="5984449" y="3841539"/>
            <a:ext cx="802030" cy="284260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7"/>
          <p:cNvSpPr txBox="1">
            <a:spLocks noGrp="1"/>
          </p:cNvSpPr>
          <p:nvPr>
            <p:ph type="title"/>
          </p:nvPr>
        </p:nvSpPr>
        <p:spPr>
          <a:xfrm>
            <a:off x="4499100" y="1200025"/>
            <a:ext cx="3931800" cy="8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5" name="Google Shape;395;p17"/>
          <p:cNvSpPr txBox="1">
            <a:spLocks noGrp="1"/>
          </p:cNvSpPr>
          <p:nvPr>
            <p:ph type="title" idx="2" hasCustomPrompt="1"/>
          </p:nvPr>
        </p:nvSpPr>
        <p:spPr>
          <a:xfrm>
            <a:off x="7265100" y="387000"/>
            <a:ext cx="11658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96" name="Google Shape;396;p17"/>
          <p:cNvSpPr txBox="1">
            <a:spLocks noGrp="1"/>
          </p:cNvSpPr>
          <p:nvPr>
            <p:ph type="subTitle" idx="1"/>
          </p:nvPr>
        </p:nvSpPr>
        <p:spPr>
          <a:xfrm>
            <a:off x="4400550" y="1976750"/>
            <a:ext cx="4030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17"/>
          <p:cNvSpPr/>
          <p:nvPr/>
        </p:nvSpPr>
        <p:spPr>
          <a:xfrm>
            <a:off x="-50" y="3457575"/>
            <a:ext cx="9144000" cy="169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7"/>
          <p:cNvSpPr/>
          <p:nvPr/>
        </p:nvSpPr>
        <p:spPr>
          <a:xfrm flipH="1">
            <a:off x="0" y="3457573"/>
            <a:ext cx="6457935" cy="1523992"/>
          </a:xfrm>
          <a:custGeom>
            <a:avLst/>
            <a:gdLst/>
            <a:ahLst/>
            <a:cxnLst/>
            <a:rect l="l" t="t" r="r" b="b"/>
            <a:pathLst>
              <a:path w="40993" h="12790" extrusionOk="0">
                <a:moveTo>
                  <a:pt x="0" y="1"/>
                </a:moveTo>
                <a:cubicBezTo>
                  <a:pt x="0" y="1"/>
                  <a:pt x="3252" y="2467"/>
                  <a:pt x="6998" y="5444"/>
                </a:cubicBezTo>
                <a:cubicBezTo>
                  <a:pt x="9739" y="7625"/>
                  <a:pt x="11972" y="10065"/>
                  <a:pt x="17246" y="12011"/>
                </a:cubicBezTo>
                <a:cubicBezTo>
                  <a:pt x="18329" y="12413"/>
                  <a:pt x="20968" y="12789"/>
                  <a:pt x="24073" y="12789"/>
                </a:cubicBezTo>
                <a:cubicBezTo>
                  <a:pt x="26920" y="12789"/>
                  <a:pt x="30160" y="12473"/>
                  <a:pt x="32951" y="11567"/>
                </a:cubicBezTo>
                <a:cubicBezTo>
                  <a:pt x="37781" y="10001"/>
                  <a:pt x="40993" y="5862"/>
                  <a:pt x="40993" y="5862"/>
                </a:cubicBezTo>
                <a:lnTo>
                  <a:pt x="409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22"/>
          <p:cNvSpPr/>
          <p:nvPr/>
        </p:nvSpPr>
        <p:spPr>
          <a:xfrm>
            <a:off x="-1031900" y="88950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" name="Google Shape;417;p22"/>
          <p:cNvGrpSpPr/>
          <p:nvPr/>
        </p:nvGrpSpPr>
        <p:grpSpPr>
          <a:xfrm>
            <a:off x="-578622" y="3104471"/>
            <a:ext cx="1476669" cy="1659409"/>
            <a:chOff x="6162993" y="1163872"/>
            <a:chExt cx="2886375" cy="3243567"/>
          </a:xfrm>
        </p:grpSpPr>
        <p:sp>
          <p:nvSpPr>
            <p:cNvPr id="418" name="Google Shape;418;p22"/>
            <p:cNvSpPr/>
            <p:nvPr/>
          </p:nvSpPr>
          <p:spPr>
            <a:xfrm rot="2498877" flipH="1">
              <a:off x="6645218" y="2371354"/>
              <a:ext cx="1924030" cy="1598835"/>
            </a:xfrm>
            <a:custGeom>
              <a:avLst/>
              <a:gdLst/>
              <a:ahLst/>
              <a:cxnLst/>
              <a:rect l="l" t="t" r="r" b="b"/>
              <a:pathLst>
                <a:path w="21199" h="17616" extrusionOk="0">
                  <a:moveTo>
                    <a:pt x="21026" y="0"/>
                  </a:moveTo>
                  <a:cubicBezTo>
                    <a:pt x="20997" y="0"/>
                    <a:pt x="20966" y="13"/>
                    <a:pt x="20941" y="42"/>
                  </a:cubicBezTo>
                  <a:cubicBezTo>
                    <a:pt x="20209" y="838"/>
                    <a:pt x="19570" y="1699"/>
                    <a:pt x="18813" y="2457"/>
                  </a:cubicBezTo>
                  <a:cubicBezTo>
                    <a:pt x="18016" y="3240"/>
                    <a:pt x="17207" y="3985"/>
                    <a:pt x="16397" y="4742"/>
                  </a:cubicBezTo>
                  <a:cubicBezTo>
                    <a:pt x="15353" y="5720"/>
                    <a:pt x="14296" y="6700"/>
                    <a:pt x="13212" y="7652"/>
                  </a:cubicBezTo>
                  <a:cubicBezTo>
                    <a:pt x="13369" y="6660"/>
                    <a:pt x="13682" y="5682"/>
                    <a:pt x="13917" y="4716"/>
                  </a:cubicBezTo>
                  <a:cubicBezTo>
                    <a:pt x="14166" y="3645"/>
                    <a:pt x="14387" y="2718"/>
                    <a:pt x="15001" y="1791"/>
                  </a:cubicBezTo>
                  <a:cubicBezTo>
                    <a:pt x="15040" y="1733"/>
                    <a:pt x="14993" y="1675"/>
                    <a:pt x="14939" y="1675"/>
                  </a:cubicBezTo>
                  <a:cubicBezTo>
                    <a:pt x="14920" y="1675"/>
                    <a:pt x="14900" y="1683"/>
                    <a:pt x="14883" y="1699"/>
                  </a:cubicBezTo>
                  <a:lnTo>
                    <a:pt x="14752" y="1830"/>
                  </a:lnTo>
                  <a:lnTo>
                    <a:pt x="14752" y="1582"/>
                  </a:lnTo>
                  <a:cubicBezTo>
                    <a:pt x="14739" y="1503"/>
                    <a:pt x="14671" y="1460"/>
                    <a:pt x="14608" y="1460"/>
                  </a:cubicBezTo>
                  <a:cubicBezTo>
                    <a:pt x="14548" y="1460"/>
                    <a:pt x="14491" y="1499"/>
                    <a:pt x="14491" y="1582"/>
                  </a:cubicBezTo>
                  <a:cubicBezTo>
                    <a:pt x="14517" y="2261"/>
                    <a:pt x="14021" y="2796"/>
                    <a:pt x="13760" y="3384"/>
                  </a:cubicBezTo>
                  <a:cubicBezTo>
                    <a:pt x="13525" y="3945"/>
                    <a:pt x="13382" y="4545"/>
                    <a:pt x="13212" y="5133"/>
                  </a:cubicBezTo>
                  <a:cubicBezTo>
                    <a:pt x="12899" y="6216"/>
                    <a:pt x="12703" y="7444"/>
                    <a:pt x="12233" y="8502"/>
                  </a:cubicBezTo>
                  <a:cubicBezTo>
                    <a:pt x="11933" y="8749"/>
                    <a:pt x="11645" y="8998"/>
                    <a:pt x="11346" y="9245"/>
                  </a:cubicBezTo>
                  <a:cubicBezTo>
                    <a:pt x="11019" y="9520"/>
                    <a:pt x="10693" y="9781"/>
                    <a:pt x="10366" y="10042"/>
                  </a:cubicBezTo>
                  <a:cubicBezTo>
                    <a:pt x="9974" y="9245"/>
                    <a:pt x="9152" y="8580"/>
                    <a:pt x="8669" y="7887"/>
                  </a:cubicBezTo>
                  <a:cubicBezTo>
                    <a:pt x="7821" y="6700"/>
                    <a:pt x="7586" y="5355"/>
                    <a:pt x="7207" y="3985"/>
                  </a:cubicBezTo>
                  <a:cubicBezTo>
                    <a:pt x="7195" y="3943"/>
                    <a:pt x="7157" y="3923"/>
                    <a:pt x="7120" y="3923"/>
                  </a:cubicBezTo>
                  <a:cubicBezTo>
                    <a:pt x="7074" y="3923"/>
                    <a:pt x="7030" y="3953"/>
                    <a:pt x="7038" y="4011"/>
                  </a:cubicBezTo>
                  <a:cubicBezTo>
                    <a:pt x="7090" y="4859"/>
                    <a:pt x="7233" y="5734"/>
                    <a:pt x="7494" y="6543"/>
                  </a:cubicBezTo>
                  <a:cubicBezTo>
                    <a:pt x="7259" y="6347"/>
                    <a:pt x="7038" y="6126"/>
                    <a:pt x="6815" y="5891"/>
                  </a:cubicBezTo>
                  <a:cubicBezTo>
                    <a:pt x="6254" y="5264"/>
                    <a:pt x="5745" y="4716"/>
                    <a:pt x="4909" y="4481"/>
                  </a:cubicBezTo>
                  <a:cubicBezTo>
                    <a:pt x="4904" y="4480"/>
                    <a:pt x="4900" y="4479"/>
                    <a:pt x="4895" y="4479"/>
                  </a:cubicBezTo>
                  <a:cubicBezTo>
                    <a:pt x="4826" y="4479"/>
                    <a:pt x="4796" y="4574"/>
                    <a:pt x="4857" y="4611"/>
                  </a:cubicBezTo>
                  <a:cubicBezTo>
                    <a:pt x="5523" y="5029"/>
                    <a:pt x="6045" y="5551"/>
                    <a:pt x="6568" y="6152"/>
                  </a:cubicBezTo>
                  <a:cubicBezTo>
                    <a:pt x="6763" y="6387"/>
                    <a:pt x="6959" y="6622"/>
                    <a:pt x="7181" y="6831"/>
                  </a:cubicBezTo>
                  <a:cubicBezTo>
                    <a:pt x="7416" y="7052"/>
                    <a:pt x="7664" y="7209"/>
                    <a:pt x="7859" y="7444"/>
                  </a:cubicBezTo>
                  <a:cubicBezTo>
                    <a:pt x="7873" y="7496"/>
                    <a:pt x="7886" y="7535"/>
                    <a:pt x="7912" y="7574"/>
                  </a:cubicBezTo>
                  <a:cubicBezTo>
                    <a:pt x="8434" y="8619"/>
                    <a:pt x="9374" y="9376"/>
                    <a:pt x="9922" y="10381"/>
                  </a:cubicBezTo>
                  <a:cubicBezTo>
                    <a:pt x="8564" y="11438"/>
                    <a:pt x="7168" y="12457"/>
                    <a:pt x="5758" y="13436"/>
                  </a:cubicBezTo>
                  <a:cubicBezTo>
                    <a:pt x="3904" y="14742"/>
                    <a:pt x="2051" y="16164"/>
                    <a:pt x="79" y="17287"/>
                  </a:cubicBezTo>
                  <a:cubicBezTo>
                    <a:pt x="0" y="17327"/>
                    <a:pt x="14" y="17418"/>
                    <a:pt x="66" y="17457"/>
                  </a:cubicBezTo>
                  <a:cubicBezTo>
                    <a:pt x="79" y="17470"/>
                    <a:pt x="92" y="17483"/>
                    <a:pt x="105" y="17483"/>
                  </a:cubicBezTo>
                  <a:cubicBezTo>
                    <a:pt x="432" y="17574"/>
                    <a:pt x="749" y="17615"/>
                    <a:pt x="1056" y="17615"/>
                  </a:cubicBezTo>
                  <a:cubicBezTo>
                    <a:pt x="2651" y="17615"/>
                    <a:pt x="3990" y="16506"/>
                    <a:pt x="5184" y="15433"/>
                  </a:cubicBezTo>
                  <a:cubicBezTo>
                    <a:pt x="7011" y="13776"/>
                    <a:pt x="9074" y="12444"/>
                    <a:pt x="11006" y="10942"/>
                  </a:cubicBezTo>
                  <a:cubicBezTo>
                    <a:pt x="12834" y="9520"/>
                    <a:pt x="14544" y="7966"/>
                    <a:pt x="16162" y="6308"/>
                  </a:cubicBezTo>
                  <a:cubicBezTo>
                    <a:pt x="16985" y="5473"/>
                    <a:pt x="17781" y="4611"/>
                    <a:pt x="18538" y="3723"/>
                  </a:cubicBezTo>
                  <a:cubicBezTo>
                    <a:pt x="19074" y="3097"/>
                    <a:pt x="19609" y="2470"/>
                    <a:pt x="20053" y="1765"/>
                  </a:cubicBezTo>
                  <a:cubicBezTo>
                    <a:pt x="20484" y="1282"/>
                    <a:pt x="20876" y="773"/>
                    <a:pt x="21149" y="211"/>
                  </a:cubicBezTo>
                  <a:cubicBezTo>
                    <a:pt x="21199" y="113"/>
                    <a:pt x="21115" y="0"/>
                    <a:pt x="21026" y="0"/>
                  </a:cubicBezTo>
                  <a:close/>
                </a:path>
              </a:pathLst>
            </a:custGeom>
            <a:solidFill>
              <a:srgbClr val="8C6E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7731920" y="2466622"/>
              <a:ext cx="1317449" cy="967125"/>
            </a:xfrm>
            <a:custGeom>
              <a:avLst/>
              <a:gdLst/>
              <a:ahLst/>
              <a:cxnLst/>
              <a:rect l="l" t="t" r="r" b="b"/>
              <a:pathLst>
                <a:path w="20537" h="15076" extrusionOk="0">
                  <a:moveTo>
                    <a:pt x="12963" y="1"/>
                  </a:moveTo>
                  <a:cubicBezTo>
                    <a:pt x="12333" y="1"/>
                    <a:pt x="11705" y="168"/>
                    <a:pt x="11254" y="503"/>
                  </a:cubicBezTo>
                  <a:cubicBezTo>
                    <a:pt x="10615" y="986"/>
                    <a:pt x="10366" y="1834"/>
                    <a:pt x="10157" y="2500"/>
                  </a:cubicBezTo>
                  <a:cubicBezTo>
                    <a:pt x="9851" y="2066"/>
                    <a:pt x="9200" y="1787"/>
                    <a:pt x="8555" y="1787"/>
                  </a:cubicBezTo>
                  <a:cubicBezTo>
                    <a:pt x="8404" y="1787"/>
                    <a:pt x="8254" y="1802"/>
                    <a:pt x="8108" y="1834"/>
                  </a:cubicBezTo>
                  <a:cubicBezTo>
                    <a:pt x="7337" y="1991"/>
                    <a:pt x="6763" y="2605"/>
                    <a:pt x="6803" y="3205"/>
                  </a:cubicBezTo>
                  <a:cubicBezTo>
                    <a:pt x="6476" y="2944"/>
                    <a:pt x="6005" y="2805"/>
                    <a:pt x="5533" y="2805"/>
                  </a:cubicBezTo>
                  <a:cubicBezTo>
                    <a:pt x="5251" y="2805"/>
                    <a:pt x="4968" y="2855"/>
                    <a:pt x="4714" y="2957"/>
                  </a:cubicBezTo>
                  <a:cubicBezTo>
                    <a:pt x="4022" y="3232"/>
                    <a:pt x="3670" y="3937"/>
                    <a:pt x="4009" y="4459"/>
                  </a:cubicBezTo>
                  <a:cubicBezTo>
                    <a:pt x="3958" y="4453"/>
                    <a:pt x="3907" y="4451"/>
                    <a:pt x="3856" y="4451"/>
                  </a:cubicBezTo>
                  <a:cubicBezTo>
                    <a:pt x="3407" y="4451"/>
                    <a:pt x="2958" y="4651"/>
                    <a:pt x="2794" y="4967"/>
                  </a:cubicBezTo>
                  <a:cubicBezTo>
                    <a:pt x="2612" y="5333"/>
                    <a:pt x="2794" y="5777"/>
                    <a:pt x="3200" y="5999"/>
                  </a:cubicBezTo>
                  <a:cubicBezTo>
                    <a:pt x="3072" y="5939"/>
                    <a:pt x="2914" y="5906"/>
                    <a:pt x="2758" y="5906"/>
                  </a:cubicBezTo>
                  <a:cubicBezTo>
                    <a:pt x="2611" y="5906"/>
                    <a:pt x="2465" y="5936"/>
                    <a:pt x="2350" y="5999"/>
                  </a:cubicBezTo>
                  <a:cubicBezTo>
                    <a:pt x="2108" y="6114"/>
                    <a:pt x="2103" y="6454"/>
                    <a:pt x="2372" y="6529"/>
                  </a:cubicBezTo>
                  <a:lnTo>
                    <a:pt x="2372" y="6529"/>
                  </a:lnTo>
                  <a:cubicBezTo>
                    <a:pt x="2254" y="6501"/>
                    <a:pt x="2132" y="6487"/>
                    <a:pt x="2009" y="6487"/>
                  </a:cubicBezTo>
                  <a:cubicBezTo>
                    <a:pt x="1450" y="6487"/>
                    <a:pt x="864" y="6759"/>
                    <a:pt x="536" y="7108"/>
                  </a:cubicBezTo>
                  <a:cubicBezTo>
                    <a:pt x="119" y="7526"/>
                    <a:pt x="1" y="8088"/>
                    <a:pt x="40" y="8610"/>
                  </a:cubicBezTo>
                  <a:cubicBezTo>
                    <a:pt x="66" y="9002"/>
                    <a:pt x="171" y="9406"/>
                    <a:pt x="432" y="9745"/>
                  </a:cubicBezTo>
                  <a:cubicBezTo>
                    <a:pt x="706" y="10098"/>
                    <a:pt x="1149" y="10372"/>
                    <a:pt x="1659" y="10438"/>
                  </a:cubicBezTo>
                  <a:cubicBezTo>
                    <a:pt x="1267" y="10973"/>
                    <a:pt x="1346" y="11691"/>
                    <a:pt x="1854" y="12174"/>
                  </a:cubicBezTo>
                  <a:cubicBezTo>
                    <a:pt x="2242" y="12551"/>
                    <a:pt x="2868" y="12777"/>
                    <a:pt x="3496" y="12777"/>
                  </a:cubicBezTo>
                  <a:cubicBezTo>
                    <a:pt x="3673" y="12777"/>
                    <a:pt x="3850" y="12759"/>
                    <a:pt x="4022" y="12722"/>
                  </a:cubicBezTo>
                  <a:cubicBezTo>
                    <a:pt x="4375" y="13270"/>
                    <a:pt x="5040" y="13675"/>
                    <a:pt x="5811" y="13845"/>
                  </a:cubicBezTo>
                  <a:cubicBezTo>
                    <a:pt x="6069" y="13901"/>
                    <a:pt x="6337" y="13929"/>
                    <a:pt x="6604" y="13929"/>
                  </a:cubicBezTo>
                  <a:cubicBezTo>
                    <a:pt x="7145" y="13929"/>
                    <a:pt x="7684" y="13815"/>
                    <a:pt x="8147" y="13597"/>
                  </a:cubicBezTo>
                  <a:cubicBezTo>
                    <a:pt x="8160" y="14172"/>
                    <a:pt x="9022" y="14563"/>
                    <a:pt x="9713" y="14759"/>
                  </a:cubicBezTo>
                  <a:cubicBezTo>
                    <a:pt x="9986" y="14839"/>
                    <a:pt x="10284" y="14889"/>
                    <a:pt x="10582" y="14889"/>
                  </a:cubicBezTo>
                  <a:cubicBezTo>
                    <a:pt x="10769" y="14889"/>
                    <a:pt x="10956" y="14869"/>
                    <a:pt x="11137" y="14824"/>
                  </a:cubicBezTo>
                  <a:cubicBezTo>
                    <a:pt x="11593" y="14706"/>
                    <a:pt x="11985" y="14393"/>
                    <a:pt x="11985" y="14027"/>
                  </a:cubicBezTo>
                  <a:cubicBezTo>
                    <a:pt x="12598" y="14694"/>
                    <a:pt x="13684" y="15075"/>
                    <a:pt x="14757" y="15075"/>
                  </a:cubicBezTo>
                  <a:cubicBezTo>
                    <a:pt x="15238" y="15075"/>
                    <a:pt x="15717" y="14999"/>
                    <a:pt x="16150" y="14837"/>
                  </a:cubicBezTo>
                  <a:cubicBezTo>
                    <a:pt x="16411" y="14746"/>
                    <a:pt x="16659" y="14615"/>
                    <a:pt x="16829" y="14445"/>
                  </a:cubicBezTo>
                  <a:cubicBezTo>
                    <a:pt x="17103" y="14132"/>
                    <a:pt x="16777" y="13571"/>
                    <a:pt x="16489" y="13270"/>
                  </a:cubicBezTo>
                  <a:lnTo>
                    <a:pt x="16489" y="13270"/>
                  </a:lnTo>
                  <a:cubicBezTo>
                    <a:pt x="16669" y="13307"/>
                    <a:pt x="16855" y="13324"/>
                    <a:pt x="17040" y="13324"/>
                  </a:cubicBezTo>
                  <a:cubicBezTo>
                    <a:pt x="17852" y="13324"/>
                    <a:pt x="18671" y="12990"/>
                    <a:pt x="19074" y="12448"/>
                  </a:cubicBezTo>
                  <a:cubicBezTo>
                    <a:pt x="19583" y="11782"/>
                    <a:pt x="19505" y="10764"/>
                    <a:pt x="18787" y="10229"/>
                  </a:cubicBezTo>
                  <a:lnTo>
                    <a:pt x="18787" y="10229"/>
                  </a:lnTo>
                  <a:cubicBezTo>
                    <a:pt x="18925" y="10288"/>
                    <a:pt x="19079" y="10315"/>
                    <a:pt x="19235" y="10315"/>
                  </a:cubicBezTo>
                  <a:cubicBezTo>
                    <a:pt x="19594" y="10315"/>
                    <a:pt x="19965" y="10173"/>
                    <a:pt x="20183" y="9954"/>
                  </a:cubicBezTo>
                  <a:cubicBezTo>
                    <a:pt x="20497" y="9628"/>
                    <a:pt x="20536" y="9185"/>
                    <a:pt x="20406" y="8793"/>
                  </a:cubicBezTo>
                  <a:cubicBezTo>
                    <a:pt x="20262" y="8414"/>
                    <a:pt x="19975" y="8062"/>
                    <a:pt x="19687" y="7735"/>
                  </a:cubicBezTo>
                  <a:cubicBezTo>
                    <a:pt x="19479" y="7487"/>
                    <a:pt x="19205" y="7252"/>
                    <a:pt x="18839" y="7174"/>
                  </a:cubicBezTo>
                  <a:cubicBezTo>
                    <a:pt x="19623" y="6952"/>
                    <a:pt x="19779" y="6090"/>
                    <a:pt x="19335" y="5542"/>
                  </a:cubicBezTo>
                  <a:cubicBezTo>
                    <a:pt x="18892" y="4993"/>
                    <a:pt x="18056" y="4615"/>
                    <a:pt x="17285" y="4367"/>
                  </a:cubicBezTo>
                  <a:cubicBezTo>
                    <a:pt x="17403" y="3949"/>
                    <a:pt x="17221" y="3493"/>
                    <a:pt x="16815" y="3205"/>
                  </a:cubicBezTo>
                  <a:cubicBezTo>
                    <a:pt x="16513" y="2980"/>
                    <a:pt x="16115" y="2865"/>
                    <a:pt x="15710" y="2865"/>
                  </a:cubicBezTo>
                  <a:cubicBezTo>
                    <a:pt x="15573" y="2865"/>
                    <a:pt x="15436" y="2878"/>
                    <a:pt x="15301" y="2905"/>
                  </a:cubicBezTo>
                  <a:cubicBezTo>
                    <a:pt x="15797" y="2069"/>
                    <a:pt x="15510" y="986"/>
                    <a:pt x="14557" y="412"/>
                  </a:cubicBezTo>
                  <a:cubicBezTo>
                    <a:pt x="14110" y="138"/>
                    <a:pt x="13535" y="1"/>
                    <a:pt x="12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6162993" y="1163872"/>
              <a:ext cx="2522683" cy="1383410"/>
            </a:xfrm>
            <a:custGeom>
              <a:avLst/>
              <a:gdLst/>
              <a:ahLst/>
              <a:cxnLst/>
              <a:rect l="l" t="t" r="r" b="b"/>
              <a:pathLst>
                <a:path w="23146" h="12693" extrusionOk="0">
                  <a:moveTo>
                    <a:pt x="7299" y="1"/>
                  </a:moveTo>
                  <a:cubicBezTo>
                    <a:pt x="6951" y="1"/>
                    <a:pt x="6607" y="39"/>
                    <a:pt x="6293" y="174"/>
                  </a:cubicBezTo>
                  <a:cubicBezTo>
                    <a:pt x="5692" y="421"/>
                    <a:pt x="5274" y="1022"/>
                    <a:pt x="5248" y="1649"/>
                  </a:cubicBezTo>
                  <a:cubicBezTo>
                    <a:pt x="4932" y="1382"/>
                    <a:pt x="4512" y="1225"/>
                    <a:pt x="4101" y="1225"/>
                  </a:cubicBezTo>
                  <a:cubicBezTo>
                    <a:pt x="3848" y="1225"/>
                    <a:pt x="3599" y="1284"/>
                    <a:pt x="3381" y="1414"/>
                  </a:cubicBezTo>
                  <a:cubicBezTo>
                    <a:pt x="2794" y="1753"/>
                    <a:pt x="2585" y="2615"/>
                    <a:pt x="3015" y="3111"/>
                  </a:cubicBezTo>
                  <a:cubicBezTo>
                    <a:pt x="2892" y="3012"/>
                    <a:pt x="2727" y="2967"/>
                    <a:pt x="2554" y="2967"/>
                  </a:cubicBezTo>
                  <a:cubicBezTo>
                    <a:pt x="2273" y="2967"/>
                    <a:pt x="1972" y="3086"/>
                    <a:pt x="1802" y="3281"/>
                  </a:cubicBezTo>
                  <a:cubicBezTo>
                    <a:pt x="1527" y="3594"/>
                    <a:pt x="1567" y="4129"/>
                    <a:pt x="1880" y="4404"/>
                  </a:cubicBezTo>
                  <a:cubicBezTo>
                    <a:pt x="1766" y="4364"/>
                    <a:pt x="1648" y="4345"/>
                    <a:pt x="1531" y="4345"/>
                  </a:cubicBezTo>
                  <a:cubicBezTo>
                    <a:pt x="766" y="4345"/>
                    <a:pt x="0" y="5135"/>
                    <a:pt x="0" y="5904"/>
                  </a:cubicBezTo>
                  <a:cubicBezTo>
                    <a:pt x="0" y="6792"/>
                    <a:pt x="796" y="7549"/>
                    <a:pt x="1684" y="7746"/>
                  </a:cubicBezTo>
                  <a:cubicBezTo>
                    <a:pt x="1475" y="8242"/>
                    <a:pt x="1658" y="8855"/>
                    <a:pt x="1997" y="9273"/>
                  </a:cubicBezTo>
                  <a:cubicBezTo>
                    <a:pt x="2583" y="10002"/>
                    <a:pt x="3528" y="10421"/>
                    <a:pt x="4475" y="10421"/>
                  </a:cubicBezTo>
                  <a:cubicBezTo>
                    <a:pt x="4816" y="10421"/>
                    <a:pt x="5158" y="10366"/>
                    <a:pt x="5483" y="10252"/>
                  </a:cubicBezTo>
                  <a:cubicBezTo>
                    <a:pt x="5588" y="10944"/>
                    <a:pt x="6084" y="11440"/>
                    <a:pt x="6697" y="11805"/>
                  </a:cubicBezTo>
                  <a:cubicBezTo>
                    <a:pt x="7323" y="12158"/>
                    <a:pt x="8028" y="12341"/>
                    <a:pt x="8733" y="12498"/>
                  </a:cubicBezTo>
                  <a:cubicBezTo>
                    <a:pt x="9210" y="12599"/>
                    <a:pt x="9686" y="12692"/>
                    <a:pt x="10168" y="12692"/>
                  </a:cubicBezTo>
                  <a:cubicBezTo>
                    <a:pt x="10307" y="12692"/>
                    <a:pt x="10447" y="12684"/>
                    <a:pt x="10587" y="12667"/>
                  </a:cubicBezTo>
                  <a:cubicBezTo>
                    <a:pt x="11201" y="12602"/>
                    <a:pt x="11828" y="12289"/>
                    <a:pt x="12115" y="11767"/>
                  </a:cubicBezTo>
                  <a:cubicBezTo>
                    <a:pt x="12728" y="12263"/>
                    <a:pt x="13473" y="12576"/>
                    <a:pt x="14269" y="12589"/>
                  </a:cubicBezTo>
                  <a:cubicBezTo>
                    <a:pt x="14543" y="12589"/>
                    <a:pt x="14830" y="12562"/>
                    <a:pt x="15065" y="12432"/>
                  </a:cubicBezTo>
                  <a:cubicBezTo>
                    <a:pt x="15327" y="12289"/>
                    <a:pt x="15509" y="12054"/>
                    <a:pt x="15666" y="11819"/>
                  </a:cubicBezTo>
                  <a:cubicBezTo>
                    <a:pt x="15979" y="11361"/>
                    <a:pt x="16227" y="10879"/>
                    <a:pt x="16436" y="10369"/>
                  </a:cubicBezTo>
                  <a:cubicBezTo>
                    <a:pt x="17010" y="10644"/>
                    <a:pt x="17585" y="10891"/>
                    <a:pt x="18225" y="10944"/>
                  </a:cubicBezTo>
                  <a:cubicBezTo>
                    <a:pt x="18308" y="10952"/>
                    <a:pt x="18393" y="10957"/>
                    <a:pt x="18478" y="10957"/>
                  </a:cubicBezTo>
                  <a:cubicBezTo>
                    <a:pt x="19043" y="10957"/>
                    <a:pt x="19620" y="10764"/>
                    <a:pt x="19961" y="10343"/>
                  </a:cubicBezTo>
                  <a:cubicBezTo>
                    <a:pt x="20274" y="9939"/>
                    <a:pt x="20340" y="9391"/>
                    <a:pt x="20392" y="8881"/>
                  </a:cubicBezTo>
                  <a:cubicBezTo>
                    <a:pt x="20642" y="9053"/>
                    <a:pt x="20941" y="9133"/>
                    <a:pt x="21244" y="9133"/>
                  </a:cubicBezTo>
                  <a:cubicBezTo>
                    <a:pt x="21653" y="9133"/>
                    <a:pt x="22068" y="8987"/>
                    <a:pt x="22376" y="8724"/>
                  </a:cubicBezTo>
                  <a:cubicBezTo>
                    <a:pt x="22925" y="8254"/>
                    <a:pt x="23146" y="7497"/>
                    <a:pt x="23003" y="6806"/>
                  </a:cubicBezTo>
                  <a:cubicBezTo>
                    <a:pt x="22859" y="6113"/>
                    <a:pt x="21971" y="5513"/>
                    <a:pt x="21384" y="5095"/>
                  </a:cubicBezTo>
                  <a:cubicBezTo>
                    <a:pt x="21135" y="3424"/>
                    <a:pt x="19635" y="2002"/>
                    <a:pt x="17898" y="1779"/>
                  </a:cubicBezTo>
                  <a:cubicBezTo>
                    <a:pt x="17780" y="1762"/>
                    <a:pt x="17659" y="1754"/>
                    <a:pt x="17536" y="1754"/>
                  </a:cubicBezTo>
                  <a:cubicBezTo>
                    <a:pt x="16898" y="1754"/>
                    <a:pt x="16237" y="1991"/>
                    <a:pt x="16018" y="2550"/>
                  </a:cubicBezTo>
                  <a:cubicBezTo>
                    <a:pt x="15757" y="1596"/>
                    <a:pt x="15026" y="722"/>
                    <a:pt x="14047" y="409"/>
                  </a:cubicBezTo>
                  <a:cubicBezTo>
                    <a:pt x="13817" y="334"/>
                    <a:pt x="13574" y="298"/>
                    <a:pt x="13331" y="298"/>
                  </a:cubicBezTo>
                  <a:cubicBezTo>
                    <a:pt x="12551" y="298"/>
                    <a:pt x="11768" y="669"/>
                    <a:pt x="11410" y="1335"/>
                  </a:cubicBezTo>
                  <a:cubicBezTo>
                    <a:pt x="11370" y="1036"/>
                    <a:pt x="11031" y="801"/>
                    <a:pt x="10718" y="774"/>
                  </a:cubicBezTo>
                  <a:cubicBezTo>
                    <a:pt x="10700" y="773"/>
                    <a:pt x="10682" y="772"/>
                    <a:pt x="10664" y="772"/>
                  </a:cubicBezTo>
                  <a:cubicBezTo>
                    <a:pt x="10381" y="772"/>
                    <a:pt x="10099" y="961"/>
                    <a:pt x="10013" y="1231"/>
                  </a:cubicBezTo>
                  <a:cubicBezTo>
                    <a:pt x="9908" y="774"/>
                    <a:pt x="9347" y="500"/>
                    <a:pt x="8904" y="291"/>
                  </a:cubicBezTo>
                  <a:cubicBezTo>
                    <a:pt x="8460" y="69"/>
                    <a:pt x="7950" y="4"/>
                    <a:pt x="7467" y="4"/>
                  </a:cubicBezTo>
                  <a:cubicBezTo>
                    <a:pt x="7411" y="2"/>
                    <a:pt x="7355" y="1"/>
                    <a:pt x="7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" name="Google Shape;421;p22"/>
          <p:cNvSpPr/>
          <p:nvPr/>
        </p:nvSpPr>
        <p:spPr>
          <a:xfrm>
            <a:off x="7855722" y="4167928"/>
            <a:ext cx="1958313" cy="436184"/>
          </a:xfrm>
          <a:custGeom>
            <a:avLst/>
            <a:gdLst/>
            <a:ahLst/>
            <a:cxnLst/>
            <a:rect l="l" t="t" r="r" b="b"/>
            <a:pathLst>
              <a:path w="62847" h="9519" extrusionOk="0">
                <a:moveTo>
                  <a:pt x="34775" y="0"/>
                </a:moveTo>
                <a:cubicBezTo>
                  <a:pt x="33138" y="0"/>
                  <a:pt x="31438" y="470"/>
                  <a:pt x="29975" y="1490"/>
                </a:cubicBezTo>
                <a:cubicBezTo>
                  <a:pt x="27455" y="3226"/>
                  <a:pt x="12808" y="7835"/>
                  <a:pt x="392" y="9480"/>
                </a:cubicBezTo>
                <a:lnTo>
                  <a:pt x="0" y="9518"/>
                </a:lnTo>
                <a:lnTo>
                  <a:pt x="62847" y="9518"/>
                </a:lnTo>
                <a:cubicBezTo>
                  <a:pt x="62847" y="9518"/>
                  <a:pt x="48761" y="5941"/>
                  <a:pt x="44230" y="4244"/>
                </a:cubicBezTo>
                <a:cubicBezTo>
                  <a:pt x="42704" y="3683"/>
                  <a:pt x="40771" y="2535"/>
                  <a:pt x="39414" y="1490"/>
                </a:cubicBezTo>
                <a:cubicBezTo>
                  <a:pt x="38177" y="529"/>
                  <a:pt x="36512" y="0"/>
                  <a:pt x="347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2"/>
          <p:cNvSpPr/>
          <p:nvPr/>
        </p:nvSpPr>
        <p:spPr>
          <a:xfrm>
            <a:off x="-45450" y="4791075"/>
            <a:ext cx="9234900" cy="4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2"/>
          <p:cNvSpPr/>
          <p:nvPr/>
        </p:nvSpPr>
        <p:spPr>
          <a:xfrm>
            <a:off x="0" y="4604104"/>
            <a:ext cx="9144000" cy="24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4" name="Google Shape;424;p22"/>
          <p:cNvGrpSpPr/>
          <p:nvPr/>
        </p:nvGrpSpPr>
        <p:grpSpPr>
          <a:xfrm rot="3142162">
            <a:off x="1599137" y="4941481"/>
            <a:ext cx="377771" cy="258657"/>
            <a:chOff x="0" y="2448138"/>
            <a:chExt cx="626950" cy="429225"/>
          </a:xfrm>
        </p:grpSpPr>
        <p:sp>
          <p:nvSpPr>
            <p:cNvPr id="425" name="Google Shape;425;p22"/>
            <p:cNvSpPr/>
            <p:nvPr/>
          </p:nvSpPr>
          <p:spPr>
            <a:xfrm>
              <a:off x="0" y="2448138"/>
              <a:ext cx="626950" cy="429225"/>
            </a:xfrm>
            <a:custGeom>
              <a:avLst/>
              <a:gdLst/>
              <a:ahLst/>
              <a:cxnLst/>
              <a:rect l="l" t="t" r="r" b="b"/>
              <a:pathLst>
                <a:path w="25078" h="17169" extrusionOk="0">
                  <a:moveTo>
                    <a:pt x="22317" y="0"/>
                  </a:moveTo>
                  <a:cubicBezTo>
                    <a:pt x="20552" y="0"/>
                    <a:pt x="18447" y="626"/>
                    <a:pt x="17912" y="1317"/>
                  </a:cubicBezTo>
                  <a:cubicBezTo>
                    <a:pt x="16489" y="3145"/>
                    <a:pt x="17795" y="5808"/>
                    <a:pt x="17455" y="8093"/>
                  </a:cubicBezTo>
                  <a:cubicBezTo>
                    <a:pt x="17024" y="10965"/>
                    <a:pt x="14035" y="12780"/>
                    <a:pt x="11175" y="13302"/>
                  </a:cubicBezTo>
                  <a:cubicBezTo>
                    <a:pt x="8317" y="13824"/>
                    <a:pt x="5353" y="13472"/>
                    <a:pt x="2507" y="14085"/>
                  </a:cubicBezTo>
                  <a:cubicBezTo>
                    <a:pt x="1724" y="14242"/>
                    <a:pt x="888" y="14529"/>
                    <a:pt x="444" y="15195"/>
                  </a:cubicBezTo>
                  <a:cubicBezTo>
                    <a:pt x="0" y="15874"/>
                    <a:pt x="249" y="16997"/>
                    <a:pt x="1045" y="17153"/>
                  </a:cubicBezTo>
                  <a:cubicBezTo>
                    <a:pt x="1103" y="17164"/>
                    <a:pt x="1162" y="17169"/>
                    <a:pt x="1220" y="17169"/>
                  </a:cubicBezTo>
                  <a:cubicBezTo>
                    <a:pt x="1589" y="17169"/>
                    <a:pt x="1949" y="16972"/>
                    <a:pt x="2298" y="16814"/>
                  </a:cubicBezTo>
                  <a:cubicBezTo>
                    <a:pt x="6371" y="14894"/>
                    <a:pt x="11476" y="16553"/>
                    <a:pt x="15536" y="14581"/>
                  </a:cubicBezTo>
                  <a:cubicBezTo>
                    <a:pt x="18552" y="13106"/>
                    <a:pt x="20444" y="9582"/>
                    <a:pt x="19974" y="6240"/>
                  </a:cubicBezTo>
                  <a:cubicBezTo>
                    <a:pt x="19844" y="5378"/>
                    <a:pt x="19622" y="4398"/>
                    <a:pt x="20157" y="3707"/>
                  </a:cubicBezTo>
                  <a:cubicBezTo>
                    <a:pt x="20719" y="2988"/>
                    <a:pt x="21802" y="3014"/>
                    <a:pt x="22729" y="3002"/>
                  </a:cubicBezTo>
                  <a:cubicBezTo>
                    <a:pt x="23643" y="2976"/>
                    <a:pt x="24792" y="2623"/>
                    <a:pt x="24909" y="1709"/>
                  </a:cubicBezTo>
                  <a:cubicBezTo>
                    <a:pt x="25077" y="454"/>
                    <a:pt x="23820" y="0"/>
                    <a:pt x="2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376325" y="2683738"/>
              <a:ext cx="101200" cy="101200"/>
            </a:xfrm>
            <a:custGeom>
              <a:avLst/>
              <a:gdLst/>
              <a:ahLst/>
              <a:cxnLst/>
              <a:rect l="l" t="t" r="r" b="b"/>
              <a:pathLst>
                <a:path w="4048" h="4048" extrusionOk="0">
                  <a:moveTo>
                    <a:pt x="1984" y="1"/>
                  </a:moveTo>
                  <a:cubicBezTo>
                    <a:pt x="1553" y="915"/>
                    <a:pt x="848" y="1672"/>
                    <a:pt x="0" y="2285"/>
                  </a:cubicBezTo>
                  <a:cubicBezTo>
                    <a:pt x="848" y="2664"/>
                    <a:pt x="1605" y="3277"/>
                    <a:pt x="2141" y="4048"/>
                  </a:cubicBezTo>
                  <a:cubicBezTo>
                    <a:pt x="2924" y="3369"/>
                    <a:pt x="3564" y="2520"/>
                    <a:pt x="4047" y="1594"/>
                  </a:cubicBezTo>
                  <a:cubicBezTo>
                    <a:pt x="3485" y="927"/>
                    <a:pt x="2780" y="379"/>
                    <a:pt x="19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22"/>
          <p:cNvGrpSpPr/>
          <p:nvPr/>
        </p:nvGrpSpPr>
        <p:grpSpPr>
          <a:xfrm rot="-9407219">
            <a:off x="7077120" y="4977736"/>
            <a:ext cx="380684" cy="185856"/>
            <a:chOff x="107375" y="2848613"/>
            <a:chExt cx="729800" cy="356300"/>
          </a:xfrm>
        </p:grpSpPr>
        <p:sp>
          <p:nvSpPr>
            <p:cNvPr id="428" name="Google Shape;428;p22"/>
            <p:cNvSpPr/>
            <p:nvPr/>
          </p:nvSpPr>
          <p:spPr>
            <a:xfrm>
              <a:off x="107375" y="2848613"/>
              <a:ext cx="729800" cy="356300"/>
            </a:xfrm>
            <a:custGeom>
              <a:avLst/>
              <a:gdLst/>
              <a:ahLst/>
              <a:cxnLst/>
              <a:rect l="l" t="t" r="r" b="b"/>
              <a:pathLst>
                <a:path w="29192" h="14252" extrusionOk="0">
                  <a:moveTo>
                    <a:pt x="22650" y="1"/>
                  </a:moveTo>
                  <a:cubicBezTo>
                    <a:pt x="21451" y="1"/>
                    <a:pt x="20374" y="482"/>
                    <a:pt x="19779" y="1683"/>
                  </a:cubicBezTo>
                  <a:cubicBezTo>
                    <a:pt x="19282" y="2675"/>
                    <a:pt x="19230" y="3836"/>
                    <a:pt x="18760" y="4842"/>
                  </a:cubicBezTo>
                  <a:cubicBezTo>
                    <a:pt x="17938" y="6617"/>
                    <a:pt x="15940" y="7596"/>
                    <a:pt x="13996" y="7857"/>
                  </a:cubicBezTo>
                  <a:cubicBezTo>
                    <a:pt x="13461" y="7929"/>
                    <a:pt x="12923" y="7957"/>
                    <a:pt x="12382" y="7957"/>
                  </a:cubicBezTo>
                  <a:cubicBezTo>
                    <a:pt x="10973" y="7957"/>
                    <a:pt x="9549" y="7771"/>
                    <a:pt x="8134" y="7714"/>
                  </a:cubicBezTo>
                  <a:cubicBezTo>
                    <a:pt x="7890" y="7704"/>
                    <a:pt x="7644" y="7699"/>
                    <a:pt x="7397" y="7699"/>
                  </a:cubicBezTo>
                  <a:cubicBezTo>
                    <a:pt x="5666" y="7699"/>
                    <a:pt x="3900" y="7971"/>
                    <a:pt x="2494" y="8954"/>
                  </a:cubicBezTo>
                  <a:cubicBezTo>
                    <a:pt x="889" y="10090"/>
                    <a:pt x="1" y="12400"/>
                    <a:pt x="979" y="14085"/>
                  </a:cubicBezTo>
                  <a:cubicBezTo>
                    <a:pt x="1169" y="14201"/>
                    <a:pt x="1380" y="14252"/>
                    <a:pt x="1597" y="14252"/>
                  </a:cubicBezTo>
                  <a:cubicBezTo>
                    <a:pt x="2036" y="14252"/>
                    <a:pt x="2497" y="14043"/>
                    <a:pt x="2847" y="13745"/>
                  </a:cubicBezTo>
                  <a:cubicBezTo>
                    <a:pt x="3369" y="13314"/>
                    <a:pt x="3721" y="12714"/>
                    <a:pt x="4217" y="12244"/>
                  </a:cubicBezTo>
                  <a:cubicBezTo>
                    <a:pt x="5341" y="11165"/>
                    <a:pt x="6987" y="10879"/>
                    <a:pt x="8581" y="10879"/>
                  </a:cubicBezTo>
                  <a:cubicBezTo>
                    <a:pt x="8839" y="10879"/>
                    <a:pt x="9095" y="10887"/>
                    <a:pt x="9348" y="10899"/>
                  </a:cubicBezTo>
                  <a:cubicBezTo>
                    <a:pt x="10829" y="10982"/>
                    <a:pt x="12302" y="11180"/>
                    <a:pt x="13773" y="11180"/>
                  </a:cubicBezTo>
                  <a:cubicBezTo>
                    <a:pt x="14156" y="11180"/>
                    <a:pt x="14539" y="11167"/>
                    <a:pt x="14922" y="11134"/>
                  </a:cubicBezTo>
                  <a:cubicBezTo>
                    <a:pt x="16789" y="10964"/>
                    <a:pt x="18708" y="10247"/>
                    <a:pt x="19792" y="8732"/>
                  </a:cubicBezTo>
                  <a:cubicBezTo>
                    <a:pt x="20967" y="7087"/>
                    <a:pt x="21084" y="4646"/>
                    <a:pt x="22781" y="3523"/>
                  </a:cubicBezTo>
                  <a:cubicBezTo>
                    <a:pt x="23217" y="3236"/>
                    <a:pt x="23741" y="3096"/>
                    <a:pt x="24263" y="3096"/>
                  </a:cubicBezTo>
                  <a:cubicBezTo>
                    <a:pt x="25165" y="3096"/>
                    <a:pt x="26064" y="3513"/>
                    <a:pt x="26502" y="4306"/>
                  </a:cubicBezTo>
                  <a:cubicBezTo>
                    <a:pt x="27194" y="5547"/>
                    <a:pt x="26280" y="7413"/>
                    <a:pt x="24857" y="7453"/>
                  </a:cubicBezTo>
                  <a:cubicBezTo>
                    <a:pt x="24830" y="7454"/>
                    <a:pt x="24802" y="7455"/>
                    <a:pt x="24774" y="7455"/>
                  </a:cubicBezTo>
                  <a:cubicBezTo>
                    <a:pt x="24336" y="7455"/>
                    <a:pt x="23891" y="7319"/>
                    <a:pt x="23465" y="7319"/>
                  </a:cubicBezTo>
                  <a:cubicBezTo>
                    <a:pt x="23309" y="7319"/>
                    <a:pt x="23154" y="7337"/>
                    <a:pt x="23004" y="7387"/>
                  </a:cubicBezTo>
                  <a:cubicBezTo>
                    <a:pt x="21998" y="7727"/>
                    <a:pt x="21972" y="9319"/>
                    <a:pt x="22807" y="9972"/>
                  </a:cubicBezTo>
                  <a:cubicBezTo>
                    <a:pt x="23198" y="10282"/>
                    <a:pt x="23679" y="10412"/>
                    <a:pt x="24179" y="10412"/>
                  </a:cubicBezTo>
                  <a:cubicBezTo>
                    <a:pt x="24733" y="10412"/>
                    <a:pt x="25309" y="10252"/>
                    <a:pt x="25810" y="9998"/>
                  </a:cubicBezTo>
                  <a:cubicBezTo>
                    <a:pt x="28029" y="8889"/>
                    <a:pt x="29192" y="6029"/>
                    <a:pt x="28395" y="3680"/>
                  </a:cubicBezTo>
                  <a:cubicBezTo>
                    <a:pt x="27750" y="1803"/>
                    <a:pt x="24970" y="1"/>
                    <a:pt x="22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321475" y="3042113"/>
              <a:ext cx="119475" cy="85850"/>
            </a:xfrm>
            <a:custGeom>
              <a:avLst/>
              <a:gdLst/>
              <a:ahLst/>
              <a:cxnLst/>
              <a:rect l="l" t="t" r="r" b="b"/>
              <a:pathLst>
                <a:path w="4779" h="3434" extrusionOk="0">
                  <a:moveTo>
                    <a:pt x="1" y="0"/>
                  </a:moveTo>
                  <a:lnTo>
                    <a:pt x="1" y="0"/>
                  </a:lnTo>
                  <a:cubicBezTo>
                    <a:pt x="666" y="914"/>
                    <a:pt x="1006" y="2049"/>
                    <a:pt x="993" y="3172"/>
                  </a:cubicBezTo>
                  <a:cubicBezTo>
                    <a:pt x="2220" y="3250"/>
                    <a:pt x="3460" y="3394"/>
                    <a:pt x="4687" y="3433"/>
                  </a:cubicBezTo>
                  <a:cubicBezTo>
                    <a:pt x="4779" y="2350"/>
                    <a:pt x="4661" y="1240"/>
                    <a:pt x="4348" y="196"/>
                  </a:cubicBezTo>
                  <a:cubicBezTo>
                    <a:pt x="4161" y="202"/>
                    <a:pt x="3974" y="205"/>
                    <a:pt x="3787" y="205"/>
                  </a:cubicBezTo>
                  <a:cubicBezTo>
                    <a:pt x="2532" y="205"/>
                    <a:pt x="1261" y="6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22"/>
          <p:cNvSpPr/>
          <p:nvPr/>
        </p:nvSpPr>
        <p:spPr>
          <a:xfrm>
            <a:off x="7855725" y="1161111"/>
            <a:ext cx="948289" cy="336112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68" r:id="rId9"/>
    <p:sldLayoutId id="2147483671" r:id="rId10"/>
    <p:sldLayoutId id="2147483672" r:id="rId11"/>
    <p:sldLayoutId id="2147483679" r:id="rId12"/>
    <p:sldLayoutId id="2147483682" r:id="rId13"/>
    <p:sldLayoutId id="2147483683" r:id="rId14"/>
    <p:sldLayoutId id="2147483687" r:id="rId15"/>
    <p:sldLayoutId id="2147483698" r:id="rId16"/>
    <p:sldLayoutId id="2147483699" r:id="rId17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youtu.be/Hh-tNrxrMMg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59"/>
          <p:cNvSpPr/>
          <p:nvPr/>
        </p:nvSpPr>
        <p:spPr>
          <a:xfrm>
            <a:off x="6885326" y="319325"/>
            <a:ext cx="1739721" cy="596606"/>
          </a:xfrm>
          <a:custGeom>
            <a:avLst/>
            <a:gdLst/>
            <a:ahLst/>
            <a:cxnLst/>
            <a:rect l="l" t="t" r="r" b="b"/>
            <a:pathLst>
              <a:path w="16828" h="5771" extrusionOk="0">
                <a:moveTo>
                  <a:pt x="14739" y="3957"/>
                </a:moveTo>
                <a:cubicBezTo>
                  <a:pt x="14805" y="3800"/>
                  <a:pt x="14843" y="3630"/>
                  <a:pt x="14843" y="3447"/>
                </a:cubicBezTo>
                <a:cubicBezTo>
                  <a:pt x="14843" y="2742"/>
                  <a:pt x="14269" y="2181"/>
                  <a:pt x="13564" y="2181"/>
                </a:cubicBezTo>
                <a:cubicBezTo>
                  <a:pt x="13381" y="2181"/>
                  <a:pt x="13212" y="2220"/>
                  <a:pt x="13055" y="2286"/>
                </a:cubicBezTo>
                <a:cubicBezTo>
                  <a:pt x="12742" y="1607"/>
                  <a:pt x="12050" y="1137"/>
                  <a:pt x="11254" y="1137"/>
                </a:cubicBezTo>
                <a:cubicBezTo>
                  <a:pt x="11084" y="1137"/>
                  <a:pt x="10914" y="1163"/>
                  <a:pt x="10758" y="1202"/>
                </a:cubicBezTo>
                <a:cubicBezTo>
                  <a:pt x="10248" y="471"/>
                  <a:pt x="9413" y="1"/>
                  <a:pt x="8460" y="1"/>
                </a:cubicBezTo>
                <a:cubicBezTo>
                  <a:pt x="7207" y="1"/>
                  <a:pt x="6136" y="836"/>
                  <a:pt x="5797" y="1985"/>
                </a:cubicBezTo>
                <a:cubicBezTo>
                  <a:pt x="5470" y="1750"/>
                  <a:pt x="5066" y="1607"/>
                  <a:pt x="4634" y="1607"/>
                </a:cubicBezTo>
                <a:cubicBezTo>
                  <a:pt x="3538" y="1607"/>
                  <a:pt x="2650" y="2495"/>
                  <a:pt x="2650" y="3591"/>
                </a:cubicBezTo>
                <a:cubicBezTo>
                  <a:pt x="2650" y="3696"/>
                  <a:pt x="2664" y="3787"/>
                  <a:pt x="2676" y="3891"/>
                </a:cubicBezTo>
                <a:cubicBezTo>
                  <a:pt x="1031" y="4087"/>
                  <a:pt x="0" y="4361"/>
                  <a:pt x="0" y="4674"/>
                </a:cubicBezTo>
                <a:cubicBezTo>
                  <a:pt x="0" y="5275"/>
                  <a:pt x="3773" y="5771"/>
                  <a:pt x="8420" y="5771"/>
                </a:cubicBezTo>
                <a:cubicBezTo>
                  <a:pt x="13068" y="5771"/>
                  <a:pt x="16828" y="5275"/>
                  <a:pt x="16828" y="4674"/>
                </a:cubicBezTo>
                <a:cubicBezTo>
                  <a:pt x="16828" y="4401"/>
                  <a:pt x="16044" y="4152"/>
                  <a:pt x="14739" y="395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59"/>
          <p:cNvSpPr txBox="1">
            <a:spLocks noGrp="1"/>
          </p:cNvSpPr>
          <p:nvPr>
            <p:ph type="ctrTitle"/>
          </p:nvPr>
        </p:nvSpPr>
        <p:spPr>
          <a:xfrm>
            <a:off x="27299" y="816650"/>
            <a:ext cx="4930003" cy="25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vi-VN" sz="4800" dirty="0">
                <a:solidFill>
                  <a:schemeClr val="accent1"/>
                </a:solidFill>
                <a:latin typeface="Montserrat Black" pitchFamily="2" charset="0"/>
              </a:rPr>
              <a:t>MÔ PHỎNG HỆ SINH THÁI</a:t>
            </a:r>
            <a:br>
              <a:rPr lang="vi-VN" sz="4800" dirty="0">
                <a:solidFill>
                  <a:schemeClr val="accent1"/>
                </a:solidFill>
              </a:rPr>
            </a:br>
            <a:r>
              <a:rPr lang="vi-VN" sz="2400" dirty="0">
                <a:solidFill>
                  <a:srgbClr val="34B323"/>
                </a:solidFill>
              </a:rPr>
              <a:t>ECOSYSTEM SIMULATOR</a:t>
            </a:r>
            <a:endParaRPr sz="4000" dirty="0">
              <a:solidFill>
                <a:srgbClr val="34B323"/>
              </a:solidFill>
              <a:latin typeface="Montserrat Black" pitchFamily="2" charset="0"/>
            </a:endParaRPr>
          </a:p>
        </p:txBody>
      </p:sp>
      <p:sp>
        <p:nvSpPr>
          <p:cNvPr id="1009" name="Google Shape;1009;p59"/>
          <p:cNvSpPr txBox="1">
            <a:spLocks noGrp="1"/>
          </p:cNvSpPr>
          <p:nvPr>
            <p:ph type="subTitle" idx="1"/>
          </p:nvPr>
        </p:nvSpPr>
        <p:spPr>
          <a:xfrm>
            <a:off x="-976731" y="2555055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>
                <a:solidFill>
                  <a:srgbClr val="FFC000"/>
                </a:solidFill>
                <a:latin typeface="Montserrat Black" pitchFamily="2" charset="0"/>
              </a:rPr>
              <a:t>NHÓM 2</a:t>
            </a:r>
            <a:endParaRPr sz="2000" dirty="0">
              <a:solidFill>
                <a:srgbClr val="FFC000"/>
              </a:solidFill>
              <a:latin typeface="Montserrat Black" pitchFamily="2" charset="0"/>
            </a:endParaRPr>
          </a:p>
        </p:txBody>
      </p:sp>
      <p:sp>
        <p:nvSpPr>
          <p:cNvPr id="1010" name="Google Shape;1010;p59"/>
          <p:cNvSpPr/>
          <p:nvPr/>
        </p:nvSpPr>
        <p:spPr>
          <a:xfrm>
            <a:off x="6586225" y="14400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" name="Google Shape;1012;p59"/>
          <p:cNvGrpSpPr/>
          <p:nvPr/>
        </p:nvGrpSpPr>
        <p:grpSpPr>
          <a:xfrm>
            <a:off x="7266850" y="3486460"/>
            <a:ext cx="976694" cy="724789"/>
            <a:chOff x="4831787" y="3456835"/>
            <a:chExt cx="976694" cy="724789"/>
          </a:xfrm>
        </p:grpSpPr>
        <p:grpSp>
          <p:nvGrpSpPr>
            <p:cNvPr id="1013" name="Google Shape;1013;p59"/>
            <p:cNvGrpSpPr/>
            <p:nvPr/>
          </p:nvGrpSpPr>
          <p:grpSpPr>
            <a:xfrm>
              <a:off x="4831787" y="3456835"/>
              <a:ext cx="976694" cy="724789"/>
              <a:chOff x="4235900" y="5326275"/>
              <a:chExt cx="1403700" cy="1041663"/>
            </a:xfrm>
          </p:grpSpPr>
          <p:sp>
            <p:nvSpPr>
              <p:cNvPr id="1014" name="Google Shape;1014;p59"/>
              <p:cNvSpPr/>
              <p:nvPr/>
            </p:nvSpPr>
            <p:spPr>
              <a:xfrm>
                <a:off x="4272426" y="5787600"/>
                <a:ext cx="186058" cy="193553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3667" extrusionOk="0">
                    <a:moveTo>
                      <a:pt x="1618" y="1"/>
                    </a:moveTo>
                    <a:cubicBezTo>
                      <a:pt x="1505" y="1"/>
                      <a:pt x="1397" y="41"/>
                      <a:pt x="1279" y="73"/>
                    </a:cubicBezTo>
                    <a:cubicBezTo>
                      <a:pt x="966" y="178"/>
                      <a:pt x="653" y="282"/>
                      <a:pt x="405" y="491"/>
                    </a:cubicBezTo>
                    <a:cubicBezTo>
                      <a:pt x="66" y="778"/>
                      <a:pt x="0" y="1301"/>
                      <a:pt x="223" y="1666"/>
                    </a:cubicBezTo>
                    <a:cubicBezTo>
                      <a:pt x="522" y="2136"/>
                      <a:pt x="823" y="2606"/>
                      <a:pt x="1241" y="2972"/>
                    </a:cubicBezTo>
                    <a:cubicBezTo>
                      <a:pt x="1627" y="3323"/>
                      <a:pt x="2140" y="3576"/>
                      <a:pt x="2662" y="3576"/>
                    </a:cubicBezTo>
                    <a:cubicBezTo>
                      <a:pt x="2741" y="3576"/>
                      <a:pt x="2820" y="3571"/>
                      <a:pt x="2898" y="3559"/>
                    </a:cubicBezTo>
                    <a:cubicBezTo>
                      <a:pt x="2938" y="3611"/>
                      <a:pt x="2924" y="3585"/>
                      <a:pt x="2951" y="3637"/>
                    </a:cubicBezTo>
                    <a:cubicBezTo>
                      <a:pt x="2967" y="3658"/>
                      <a:pt x="2992" y="3667"/>
                      <a:pt x="3018" y="3667"/>
                    </a:cubicBezTo>
                    <a:cubicBezTo>
                      <a:pt x="3075" y="3667"/>
                      <a:pt x="3142" y="3626"/>
                      <a:pt x="3159" y="3572"/>
                    </a:cubicBezTo>
                    <a:cubicBezTo>
                      <a:pt x="3185" y="3468"/>
                      <a:pt x="3185" y="3506"/>
                      <a:pt x="3121" y="3389"/>
                    </a:cubicBezTo>
                    <a:cubicBezTo>
                      <a:pt x="3512" y="2972"/>
                      <a:pt x="3525" y="2267"/>
                      <a:pt x="3304" y="1731"/>
                    </a:cubicBezTo>
                    <a:cubicBezTo>
                      <a:pt x="3081" y="1196"/>
                      <a:pt x="2663" y="765"/>
                      <a:pt x="2259" y="347"/>
                    </a:cubicBezTo>
                    <a:cubicBezTo>
                      <a:pt x="2102" y="190"/>
                      <a:pt x="1920" y="34"/>
                      <a:pt x="1697" y="8"/>
                    </a:cubicBezTo>
                    <a:cubicBezTo>
                      <a:pt x="1670" y="3"/>
                      <a:pt x="1644" y="1"/>
                      <a:pt x="16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59"/>
              <p:cNvSpPr/>
              <p:nvPr/>
            </p:nvSpPr>
            <p:spPr>
              <a:xfrm>
                <a:off x="4235900" y="5762105"/>
                <a:ext cx="170224" cy="129317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2450" extrusionOk="0">
                    <a:moveTo>
                      <a:pt x="1607" y="1"/>
                    </a:moveTo>
                    <a:cubicBezTo>
                      <a:pt x="1322" y="1"/>
                      <a:pt x="1047" y="52"/>
                      <a:pt x="810" y="230"/>
                    </a:cubicBezTo>
                    <a:cubicBezTo>
                      <a:pt x="1" y="830"/>
                      <a:pt x="770" y="2188"/>
                      <a:pt x="888" y="2449"/>
                    </a:cubicBezTo>
                    <a:cubicBezTo>
                      <a:pt x="909" y="2449"/>
                      <a:pt x="929" y="2450"/>
                      <a:pt x="949" y="2450"/>
                    </a:cubicBezTo>
                    <a:cubicBezTo>
                      <a:pt x="1906" y="2450"/>
                      <a:pt x="2829" y="1843"/>
                      <a:pt x="3225" y="961"/>
                    </a:cubicBezTo>
                    <a:cubicBezTo>
                      <a:pt x="3029" y="556"/>
                      <a:pt x="2533" y="86"/>
                      <a:pt x="2076" y="34"/>
                    </a:cubicBezTo>
                    <a:cubicBezTo>
                      <a:pt x="1920" y="16"/>
                      <a:pt x="1762" y="1"/>
                      <a:pt x="16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59"/>
              <p:cNvSpPr/>
              <p:nvPr/>
            </p:nvSpPr>
            <p:spPr>
              <a:xfrm>
                <a:off x="4350968" y="5326275"/>
                <a:ext cx="1288632" cy="1041663"/>
              </a:xfrm>
              <a:custGeom>
                <a:avLst/>
                <a:gdLst/>
                <a:ahLst/>
                <a:cxnLst/>
                <a:rect l="l" t="t" r="r" b="b"/>
                <a:pathLst>
                  <a:path w="24414" h="19735" extrusionOk="0">
                    <a:moveTo>
                      <a:pt x="22846" y="1"/>
                    </a:moveTo>
                    <a:lnTo>
                      <a:pt x="22846" y="1"/>
                    </a:lnTo>
                    <a:cubicBezTo>
                      <a:pt x="21880" y="27"/>
                      <a:pt x="20902" y="53"/>
                      <a:pt x="19974" y="340"/>
                    </a:cubicBezTo>
                    <a:cubicBezTo>
                      <a:pt x="18369" y="850"/>
                      <a:pt x="17038" y="2142"/>
                      <a:pt x="16502" y="3735"/>
                    </a:cubicBezTo>
                    <a:lnTo>
                      <a:pt x="16423" y="3226"/>
                    </a:lnTo>
                    <a:cubicBezTo>
                      <a:pt x="16084" y="3970"/>
                      <a:pt x="15849" y="4779"/>
                      <a:pt x="15901" y="5602"/>
                    </a:cubicBezTo>
                    <a:cubicBezTo>
                      <a:pt x="15941" y="6032"/>
                      <a:pt x="16071" y="6464"/>
                      <a:pt x="16293" y="6842"/>
                    </a:cubicBezTo>
                    <a:cubicBezTo>
                      <a:pt x="15353" y="6202"/>
                      <a:pt x="14309" y="5693"/>
                      <a:pt x="13252" y="5406"/>
                    </a:cubicBezTo>
                    <a:cubicBezTo>
                      <a:pt x="10966" y="4819"/>
                      <a:pt x="8630" y="4140"/>
                      <a:pt x="6658" y="2847"/>
                    </a:cubicBezTo>
                    <a:cubicBezTo>
                      <a:pt x="6933" y="2455"/>
                      <a:pt x="7037" y="1947"/>
                      <a:pt x="6946" y="1477"/>
                    </a:cubicBezTo>
                    <a:cubicBezTo>
                      <a:pt x="6867" y="1124"/>
                      <a:pt x="6672" y="772"/>
                      <a:pt x="6333" y="628"/>
                    </a:cubicBezTo>
                    <a:cubicBezTo>
                      <a:pt x="6218" y="576"/>
                      <a:pt x="6095" y="555"/>
                      <a:pt x="5971" y="555"/>
                    </a:cubicBezTo>
                    <a:cubicBezTo>
                      <a:pt x="5812" y="555"/>
                      <a:pt x="5650" y="590"/>
                      <a:pt x="5497" y="641"/>
                    </a:cubicBezTo>
                    <a:cubicBezTo>
                      <a:pt x="4896" y="836"/>
                      <a:pt x="4348" y="1320"/>
                      <a:pt x="4061" y="1907"/>
                    </a:cubicBezTo>
                    <a:cubicBezTo>
                      <a:pt x="4009" y="1868"/>
                      <a:pt x="3943" y="1829"/>
                      <a:pt x="3878" y="1802"/>
                    </a:cubicBezTo>
                    <a:cubicBezTo>
                      <a:pt x="3768" y="1752"/>
                      <a:pt x="3649" y="1728"/>
                      <a:pt x="3528" y="1728"/>
                    </a:cubicBezTo>
                    <a:cubicBezTo>
                      <a:pt x="3275" y="1728"/>
                      <a:pt x="3015" y="1831"/>
                      <a:pt x="2820" y="1999"/>
                    </a:cubicBezTo>
                    <a:cubicBezTo>
                      <a:pt x="2533" y="2246"/>
                      <a:pt x="2376" y="2625"/>
                      <a:pt x="2350" y="3004"/>
                    </a:cubicBezTo>
                    <a:cubicBezTo>
                      <a:pt x="2324" y="3186"/>
                      <a:pt x="2324" y="3343"/>
                      <a:pt x="2338" y="3487"/>
                    </a:cubicBezTo>
                    <a:cubicBezTo>
                      <a:pt x="2246" y="3565"/>
                      <a:pt x="2155" y="3644"/>
                      <a:pt x="2077" y="3735"/>
                    </a:cubicBezTo>
                    <a:cubicBezTo>
                      <a:pt x="1593" y="4218"/>
                      <a:pt x="1228" y="4819"/>
                      <a:pt x="862" y="5393"/>
                    </a:cubicBezTo>
                    <a:cubicBezTo>
                      <a:pt x="510" y="5980"/>
                      <a:pt x="131" y="6594"/>
                      <a:pt x="66" y="7273"/>
                    </a:cubicBezTo>
                    <a:cubicBezTo>
                      <a:pt x="0" y="7874"/>
                      <a:pt x="771" y="8356"/>
                      <a:pt x="1346" y="8513"/>
                    </a:cubicBezTo>
                    <a:cubicBezTo>
                      <a:pt x="1615" y="8584"/>
                      <a:pt x="1889" y="8610"/>
                      <a:pt x="2166" y="8610"/>
                    </a:cubicBezTo>
                    <a:cubicBezTo>
                      <a:pt x="2493" y="8610"/>
                      <a:pt x="2822" y="8574"/>
                      <a:pt x="3147" y="8539"/>
                    </a:cubicBezTo>
                    <a:cubicBezTo>
                      <a:pt x="3839" y="8474"/>
                      <a:pt x="4622" y="8487"/>
                      <a:pt x="5314" y="8422"/>
                    </a:cubicBezTo>
                    <a:lnTo>
                      <a:pt x="5314" y="8422"/>
                    </a:lnTo>
                    <a:cubicBezTo>
                      <a:pt x="5327" y="8683"/>
                      <a:pt x="5248" y="8957"/>
                      <a:pt x="5079" y="9179"/>
                    </a:cubicBezTo>
                    <a:cubicBezTo>
                      <a:pt x="4700" y="9662"/>
                      <a:pt x="4009" y="9753"/>
                      <a:pt x="3395" y="9780"/>
                    </a:cubicBezTo>
                    <a:cubicBezTo>
                      <a:pt x="2976" y="9546"/>
                      <a:pt x="2496" y="9380"/>
                      <a:pt x="2023" y="9380"/>
                    </a:cubicBezTo>
                    <a:cubicBezTo>
                      <a:pt x="1834" y="9380"/>
                      <a:pt x="1646" y="9406"/>
                      <a:pt x="1463" y="9466"/>
                    </a:cubicBezTo>
                    <a:cubicBezTo>
                      <a:pt x="823" y="9675"/>
                      <a:pt x="53" y="10471"/>
                      <a:pt x="496" y="10981"/>
                    </a:cubicBezTo>
                    <a:cubicBezTo>
                      <a:pt x="832" y="11377"/>
                      <a:pt x="1367" y="11609"/>
                      <a:pt x="1889" y="11609"/>
                    </a:cubicBezTo>
                    <a:cubicBezTo>
                      <a:pt x="1917" y="11609"/>
                      <a:pt x="1945" y="11609"/>
                      <a:pt x="1972" y="11607"/>
                    </a:cubicBezTo>
                    <a:cubicBezTo>
                      <a:pt x="2284" y="11588"/>
                      <a:pt x="2570" y="11377"/>
                      <a:pt x="2823" y="11377"/>
                    </a:cubicBezTo>
                    <a:cubicBezTo>
                      <a:pt x="2918" y="11377"/>
                      <a:pt x="3009" y="11407"/>
                      <a:pt x="3095" y="11489"/>
                    </a:cubicBezTo>
                    <a:cubicBezTo>
                      <a:pt x="3551" y="11921"/>
                      <a:pt x="4021" y="12364"/>
                      <a:pt x="4479" y="12808"/>
                    </a:cubicBezTo>
                    <a:cubicBezTo>
                      <a:pt x="4688" y="12991"/>
                      <a:pt x="4883" y="13186"/>
                      <a:pt x="5131" y="13304"/>
                    </a:cubicBezTo>
                    <a:cubicBezTo>
                      <a:pt x="5336" y="13399"/>
                      <a:pt x="5561" y="13441"/>
                      <a:pt x="5788" y="13441"/>
                    </a:cubicBezTo>
                    <a:cubicBezTo>
                      <a:pt x="5967" y="13441"/>
                      <a:pt x="6147" y="13415"/>
                      <a:pt x="6319" y="13369"/>
                    </a:cubicBezTo>
                    <a:cubicBezTo>
                      <a:pt x="6711" y="13265"/>
                      <a:pt x="7050" y="13017"/>
                      <a:pt x="7403" y="12821"/>
                    </a:cubicBezTo>
                    <a:lnTo>
                      <a:pt x="7403" y="12821"/>
                    </a:lnTo>
                    <a:cubicBezTo>
                      <a:pt x="7220" y="13644"/>
                      <a:pt x="7325" y="14492"/>
                      <a:pt x="7572" y="15301"/>
                    </a:cubicBezTo>
                    <a:cubicBezTo>
                      <a:pt x="7821" y="16098"/>
                      <a:pt x="8108" y="16868"/>
                      <a:pt x="8526" y="17586"/>
                    </a:cubicBezTo>
                    <a:cubicBezTo>
                      <a:pt x="8010" y="17338"/>
                      <a:pt x="7440" y="17213"/>
                      <a:pt x="6871" y="17213"/>
                    </a:cubicBezTo>
                    <a:cubicBezTo>
                      <a:pt x="6245" y="17213"/>
                      <a:pt x="5620" y="17364"/>
                      <a:pt x="5066" y="17665"/>
                    </a:cubicBezTo>
                    <a:cubicBezTo>
                      <a:pt x="4543" y="17938"/>
                      <a:pt x="4035" y="18434"/>
                      <a:pt x="4047" y="19035"/>
                    </a:cubicBezTo>
                    <a:cubicBezTo>
                      <a:pt x="6371" y="19075"/>
                      <a:pt x="8669" y="19531"/>
                      <a:pt x="10980" y="19688"/>
                    </a:cubicBezTo>
                    <a:cubicBezTo>
                      <a:pt x="11433" y="19717"/>
                      <a:pt x="11890" y="19734"/>
                      <a:pt x="12347" y="19734"/>
                    </a:cubicBezTo>
                    <a:cubicBezTo>
                      <a:pt x="14125" y="19734"/>
                      <a:pt x="15902" y="19478"/>
                      <a:pt x="17481" y="18709"/>
                    </a:cubicBezTo>
                    <a:cubicBezTo>
                      <a:pt x="17731" y="18774"/>
                      <a:pt x="17990" y="18803"/>
                      <a:pt x="18251" y="18803"/>
                    </a:cubicBezTo>
                    <a:cubicBezTo>
                      <a:pt x="18303" y="18803"/>
                      <a:pt x="18356" y="18802"/>
                      <a:pt x="18408" y="18800"/>
                    </a:cubicBezTo>
                    <a:cubicBezTo>
                      <a:pt x="19426" y="18735"/>
                      <a:pt x="20353" y="18135"/>
                      <a:pt x="21019" y="17364"/>
                    </a:cubicBezTo>
                    <a:cubicBezTo>
                      <a:pt x="21698" y="16594"/>
                      <a:pt x="22155" y="15667"/>
                      <a:pt x="22599" y="14753"/>
                    </a:cubicBezTo>
                    <a:cubicBezTo>
                      <a:pt x="22782" y="14349"/>
                      <a:pt x="22977" y="13944"/>
                      <a:pt x="22991" y="13500"/>
                    </a:cubicBezTo>
                    <a:lnTo>
                      <a:pt x="22991" y="13500"/>
                    </a:lnTo>
                    <a:cubicBezTo>
                      <a:pt x="22886" y="13539"/>
                      <a:pt x="22794" y="13578"/>
                      <a:pt x="22703" y="13618"/>
                    </a:cubicBezTo>
                    <a:cubicBezTo>
                      <a:pt x="23408" y="11529"/>
                      <a:pt x="23461" y="9218"/>
                      <a:pt x="22860" y="7090"/>
                    </a:cubicBezTo>
                    <a:lnTo>
                      <a:pt x="22860" y="7090"/>
                    </a:lnTo>
                    <a:cubicBezTo>
                      <a:pt x="22716" y="7273"/>
                      <a:pt x="22559" y="7456"/>
                      <a:pt x="22416" y="7625"/>
                    </a:cubicBezTo>
                    <a:cubicBezTo>
                      <a:pt x="22272" y="6751"/>
                      <a:pt x="22025" y="5889"/>
                      <a:pt x="21685" y="5066"/>
                    </a:cubicBezTo>
                    <a:cubicBezTo>
                      <a:pt x="21615" y="5150"/>
                      <a:pt x="21513" y="5187"/>
                      <a:pt x="21407" y="5187"/>
                    </a:cubicBezTo>
                    <a:cubicBezTo>
                      <a:pt x="21215" y="5187"/>
                      <a:pt x="21014" y="5064"/>
                      <a:pt x="20980" y="4871"/>
                    </a:cubicBezTo>
                    <a:cubicBezTo>
                      <a:pt x="22912" y="4088"/>
                      <a:pt x="24296" y="2129"/>
                      <a:pt x="24413" y="53"/>
                    </a:cubicBezTo>
                    <a:lnTo>
                      <a:pt x="24413" y="53"/>
                    </a:lnTo>
                    <a:cubicBezTo>
                      <a:pt x="23800" y="184"/>
                      <a:pt x="23173" y="276"/>
                      <a:pt x="22547" y="328"/>
                    </a:cubicBezTo>
                    <a:cubicBezTo>
                      <a:pt x="22651" y="210"/>
                      <a:pt x="22756" y="105"/>
                      <a:pt x="22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59"/>
              <p:cNvSpPr/>
              <p:nvPr/>
            </p:nvSpPr>
            <p:spPr>
              <a:xfrm>
                <a:off x="4443286" y="5592302"/>
                <a:ext cx="82077" cy="81338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1541" extrusionOk="0">
                    <a:moveTo>
                      <a:pt x="784" y="0"/>
                    </a:moveTo>
                    <a:cubicBezTo>
                      <a:pt x="354" y="0"/>
                      <a:pt x="1" y="340"/>
                      <a:pt x="1" y="771"/>
                    </a:cubicBezTo>
                    <a:cubicBezTo>
                      <a:pt x="1" y="1201"/>
                      <a:pt x="354" y="1541"/>
                      <a:pt x="784" y="1541"/>
                    </a:cubicBezTo>
                    <a:cubicBezTo>
                      <a:pt x="1202" y="1541"/>
                      <a:pt x="1555" y="1201"/>
                      <a:pt x="1555" y="771"/>
                    </a:cubicBezTo>
                    <a:cubicBezTo>
                      <a:pt x="1555" y="340"/>
                      <a:pt x="1202" y="0"/>
                      <a:pt x="7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59"/>
              <p:cNvSpPr/>
              <p:nvPr/>
            </p:nvSpPr>
            <p:spPr>
              <a:xfrm>
                <a:off x="4733437" y="5985325"/>
                <a:ext cx="175080" cy="274047"/>
              </a:xfrm>
              <a:custGeom>
                <a:avLst/>
                <a:gdLst/>
                <a:ahLst/>
                <a:cxnLst/>
                <a:rect l="l" t="t" r="r" b="b"/>
                <a:pathLst>
                  <a:path w="3317" h="5192" extrusionOk="0">
                    <a:moveTo>
                      <a:pt x="1201" y="5074"/>
                    </a:moveTo>
                    <a:lnTo>
                      <a:pt x="1201" y="5074"/>
                    </a:lnTo>
                    <a:cubicBezTo>
                      <a:pt x="1205" y="5076"/>
                      <a:pt x="1209" y="5078"/>
                      <a:pt x="1213" y="5079"/>
                    </a:cubicBezTo>
                    <a:lnTo>
                      <a:pt x="1213" y="5079"/>
                    </a:lnTo>
                    <a:cubicBezTo>
                      <a:pt x="1209" y="5078"/>
                      <a:pt x="1205" y="5076"/>
                      <a:pt x="1201" y="5074"/>
                    </a:cubicBezTo>
                    <a:close/>
                    <a:moveTo>
                      <a:pt x="431" y="0"/>
                    </a:moveTo>
                    <a:cubicBezTo>
                      <a:pt x="360" y="0"/>
                      <a:pt x="308" y="87"/>
                      <a:pt x="274" y="166"/>
                    </a:cubicBezTo>
                    <a:cubicBezTo>
                      <a:pt x="235" y="244"/>
                      <a:pt x="196" y="335"/>
                      <a:pt x="143" y="439"/>
                    </a:cubicBezTo>
                    <a:cubicBezTo>
                      <a:pt x="0" y="1223"/>
                      <a:pt x="91" y="2046"/>
                      <a:pt x="326" y="2815"/>
                    </a:cubicBezTo>
                    <a:cubicBezTo>
                      <a:pt x="575" y="3612"/>
                      <a:pt x="862" y="4382"/>
                      <a:pt x="1280" y="5100"/>
                    </a:cubicBezTo>
                    <a:cubicBezTo>
                      <a:pt x="1258" y="5089"/>
                      <a:pt x="1235" y="5087"/>
                      <a:pt x="1213" y="5079"/>
                    </a:cubicBezTo>
                    <a:lnTo>
                      <a:pt x="1213" y="5079"/>
                    </a:lnTo>
                    <a:cubicBezTo>
                      <a:pt x="1459" y="5179"/>
                      <a:pt x="1754" y="5191"/>
                      <a:pt x="2023" y="5191"/>
                    </a:cubicBezTo>
                    <a:cubicBezTo>
                      <a:pt x="2363" y="5179"/>
                      <a:pt x="2742" y="5165"/>
                      <a:pt x="3003" y="4944"/>
                    </a:cubicBezTo>
                    <a:cubicBezTo>
                      <a:pt x="3224" y="4761"/>
                      <a:pt x="3316" y="4448"/>
                      <a:pt x="3303" y="4160"/>
                    </a:cubicBezTo>
                    <a:cubicBezTo>
                      <a:pt x="3303" y="3873"/>
                      <a:pt x="3212" y="3586"/>
                      <a:pt x="3120" y="3311"/>
                    </a:cubicBezTo>
                    <a:cubicBezTo>
                      <a:pt x="3068" y="3181"/>
                      <a:pt x="3016" y="3024"/>
                      <a:pt x="2899" y="2946"/>
                    </a:cubicBezTo>
                    <a:cubicBezTo>
                      <a:pt x="2861" y="2921"/>
                      <a:pt x="2815" y="2909"/>
                      <a:pt x="2769" y="2909"/>
                    </a:cubicBezTo>
                    <a:cubicBezTo>
                      <a:pt x="2667" y="2909"/>
                      <a:pt x="2563" y="2965"/>
                      <a:pt x="2546" y="3064"/>
                    </a:cubicBezTo>
                    <a:cubicBezTo>
                      <a:pt x="2389" y="2515"/>
                      <a:pt x="2180" y="1993"/>
                      <a:pt x="1919" y="1497"/>
                    </a:cubicBezTo>
                    <a:cubicBezTo>
                      <a:pt x="1841" y="1719"/>
                      <a:pt x="1619" y="1875"/>
                      <a:pt x="1384" y="1889"/>
                    </a:cubicBezTo>
                    <a:cubicBezTo>
                      <a:pt x="1332" y="1419"/>
                      <a:pt x="1201" y="961"/>
                      <a:pt x="1005" y="544"/>
                    </a:cubicBezTo>
                    <a:cubicBezTo>
                      <a:pt x="940" y="674"/>
                      <a:pt x="822" y="792"/>
                      <a:pt x="692" y="857"/>
                    </a:cubicBezTo>
                    <a:cubicBezTo>
                      <a:pt x="731" y="596"/>
                      <a:pt x="679" y="335"/>
                      <a:pt x="561" y="100"/>
                    </a:cubicBezTo>
                    <a:cubicBezTo>
                      <a:pt x="535" y="61"/>
                      <a:pt x="509" y="21"/>
                      <a:pt x="470" y="9"/>
                    </a:cubicBezTo>
                    <a:cubicBezTo>
                      <a:pt x="457" y="3"/>
                      <a:pt x="443" y="0"/>
                      <a:pt x="4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59"/>
              <p:cNvSpPr/>
              <p:nvPr/>
            </p:nvSpPr>
            <p:spPr>
              <a:xfrm>
                <a:off x="4770650" y="5933017"/>
                <a:ext cx="294949" cy="336752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6380" extrusionOk="0">
                    <a:moveTo>
                      <a:pt x="3896" y="1"/>
                    </a:moveTo>
                    <a:cubicBezTo>
                      <a:pt x="3221" y="1"/>
                      <a:pt x="2536" y="148"/>
                      <a:pt x="1906" y="399"/>
                    </a:cubicBezTo>
                    <a:cubicBezTo>
                      <a:pt x="1515" y="556"/>
                      <a:pt x="1123" y="765"/>
                      <a:pt x="822" y="1078"/>
                    </a:cubicBezTo>
                    <a:cubicBezTo>
                      <a:pt x="613" y="1287"/>
                      <a:pt x="457" y="1561"/>
                      <a:pt x="340" y="1848"/>
                    </a:cubicBezTo>
                    <a:cubicBezTo>
                      <a:pt x="222" y="2135"/>
                      <a:pt x="131" y="2436"/>
                      <a:pt x="79" y="2749"/>
                    </a:cubicBezTo>
                    <a:cubicBezTo>
                      <a:pt x="13" y="3101"/>
                      <a:pt x="0" y="3467"/>
                      <a:pt x="13" y="3820"/>
                    </a:cubicBezTo>
                    <a:cubicBezTo>
                      <a:pt x="39" y="4316"/>
                      <a:pt x="105" y="4798"/>
                      <a:pt x="222" y="5282"/>
                    </a:cubicBezTo>
                    <a:cubicBezTo>
                      <a:pt x="248" y="5386"/>
                      <a:pt x="561" y="6365"/>
                      <a:pt x="679" y="6379"/>
                    </a:cubicBezTo>
                    <a:cubicBezTo>
                      <a:pt x="683" y="6379"/>
                      <a:pt x="687" y="6380"/>
                      <a:pt x="691" y="6380"/>
                    </a:cubicBezTo>
                    <a:cubicBezTo>
                      <a:pt x="875" y="6380"/>
                      <a:pt x="575" y="5489"/>
                      <a:pt x="575" y="5386"/>
                    </a:cubicBezTo>
                    <a:cubicBezTo>
                      <a:pt x="575" y="4342"/>
                      <a:pt x="666" y="3284"/>
                      <a:pt x="874" y="2266"/>
                    </a:cubicBezTo>
                    <a:cubicBezTo>
                      <a:pt x="940" y="1888"/>
                      <a:pt x="1031" y="1509"/>
                      <a:pt x="1280" y="1235"/>
                    </a:cubicBezTo>
                    <a:cubicBezTo>
                      <a:pt x="1462" y="1026"/>
                      <a:pt x="1697" y="882"/>
                      <a:pt x="1945" y="777"/>
                    </a:cubicBezTo>
                    <a:cubicBezTo>
                      <a:pt x="2774" y="415"/>
                      <a:pt x="3680" y="339"/>
                      <a:pt x="4585" y="339"/>
                    </a:cubicBezTo>
                    <a:cubicBezTo>
                      <a:pt x="4921" y="339"/>
                      <a:pt x="5256" y="349"/>
                      <a:pt x="5588" y="360"/>
                    </a:cubicBezTo>
                    <a:cubicBezTo>
                      <a:pt x="5060" y="111"/>
                      <a:pt x="4482" y="1"/>
                      <a:pt x="38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59"/>
              <p:cNvSpPr/>
              <p:nvPr/>
            </p:nvSpPr>
            <p:spPr>
              <a:xfrm>
                <a:off x="4794719" y="5911904"/>
                <a:ext cx="391435" cy="409751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7763" extrusionOk="0">
                    <a:moveTo>
                      <a:pt x="4451" y="0"/>
                    </a:moveTo>
                    <a:cubicBezTo>
                      <a:pt x="4391" y="0"/>
                      <a:pt x="4331" y="1"/>
                      <a:pt x="4270" y="3"/>
                    </a:cubicBezTo>
                    <a:cubicBezTo>
                      <a:pt x="3708" y="29"/>
                      <a:pt x="3160" y="147"/>
                      <a:pt x="2651" y="356"/>
                    </a:cubicBezTo>
                    <a:cubicBezTo>
                      <a:pt x="1346" y="878"/>
                      <a:pt x="366" y="1974"/>
                      <a:pt x="105" y="3202"/>
                    </a:cubicBezTo>
                    <a:cubicBezTo>
                      <a:pt x="1" y="3672"/>
                      <a:pt x="1" y="4154"/>
                      <a:pt x="14" y="4638"/>
                    </a:cubicBezTo>
                    <a:cubicBezTo>
                      <a:pt x="27" y="5381"/>
                      <a:pt x="79" y="6126"/>
                      <a:pt x="119" y="6869"/>
                    </a:cubicBezTo>
                    <a:cubicBezTo>
                      <a:pt x="131" y="7040"/>
                      <a:pt x="145" y="7209"/>
                      <a:pt x="262" y="7339"/>
                    </a:cubicBezTo>
                    <a:cubicBezTo>
                      <a:pt x="354" y="7431"/>
                      <a:pt x="471" y="7484"/>
                      <a:pt x="589" y="7522"/>
                    </a:cubicBezTo>
                    <a:cubicBezTo>
                      <a:pt x="902" y="7627"/>
                      <a:pt x="1241" y="7679"/>
                      <a:pt x="1581" y="7719"/>
                    </a:cubicBezTo>
                    <a:cubicBezTo>
                      <a:pt x="1868" y="7748"/>
                      <a:pt x="2158" y="7763"/>
                      <a:pt x="2447" y="7763"/>
                    </a:cubicBezTo>
                    <a:cubicBezTo>
                      <a:pt x="3300" y="7763"/>
                      <a:pt x="4153" y="7636"/>
                      <a:pt x="4962" y="7392"/>
                    </a:cubicBezTo>
                    <a:cubicBezTo>
                      <a:pt x="5275" y="7287"/>
                      <a:pt x="5576" y="7183"/>
                      <a:pt x="5849" y="7014"/>
                    </a:cubicBezTo>
                    <a:cubicBezTo>
                      <a:pt x="6124" y="6831"/>
                      <a:pt x="6359" y="6582"/>
                      <a:pt x="6554" y="6335"/>
                    </a:cubicBezTo>
                    <a:cubicBezTo>
                      <a:pt x="7194" y="5486"/>
                      <a:pt x="7416" y="4441"/>
                      <a:pt x="7390" y="3423"/>
                    </a:cubicBezTo>
                    <a:cubicBezTo>
                      <a:pt x="7377" y="2914"/>
                      <a:pt x="7299" y="2418"/>
                      <a:pt x="7207" y="1922"/>
                    </a:cubicBezTo>
                    <a:cubicBezTo>
                      <a:pt x="7129" y="1557"/>
                      <a:pt x="7116" y="878"/>
                      <a:pt x="6855" y="577"/>
                    </a:cubicBezTo>
                    <a:cubicBezTo>
                      <a:pt x="6646" y="342"/>
                      <a:pt x="6072" y="225"/>
                      <a:pt x="5771" y="147"/>
                    </a:cubicBezTo>
                    <a:cubicBezTo>
                      <a:pt x="5346" y="43"/>
                      <a:pt x="4899" y="0"/>
                      <a:pt x="44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59"/>
              <p:cNvSpPr/>
              <p:nvPr/>
            </p:nvSpPr>
            <p:spPr>
              <a:xfrm>
                <a:off x="4341309" y="5692907"/>
                <a:ext cx="42754" cy="5283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001" extrusionOk="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1" y="261"/>
                      <a:pt x="53" y="705"/>
                      <a:pt x="314" y="914"/>
                    </a:cubicBezTo>
                    <a:cubicBezTo>
                      <a:pt x="375" y="966"/>
                      <a:pt x="445" y="1001"/>
                      <a:pt x="516" y="1001"/>
                    </a:cubicBezTo>
                    <a:cubicBezTo>
                      <a:pt x="536" y="1001"/>
                      <a:pt x="555" y="998"/>
                      <a:pt x="575" y="992"/>
                    </a:cubicBezTo>
                    <a:cubicBezTo>
                      <a:pt x="693" y="954"/>
                      <a:pt x="732" y="809"/>
                      <a:pt x="758" y="679"/>
                    </a:cubicBezTo>
                    <a:cubicBezTo>
                      <a:pt x="784" y="548"/>
                      <a:pt x="810" y="392"/>
                      <a:pt x="745" y="275"/>
                    </a:cubicBezTo>
                    <a:cubicBezTo>
                      <a:pt x="653" y="118"/>
                      <a:pt x="471" y="66"/>
                      <a:pt x="288" y="26"/>
                    </a:cubicBezTo>
                    <a:lnTo>
                      <a:pt x="2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" name="Google Shape;1022;p59"/>
            <p:cNvSpPr/>
            <p:nvPr/>
          </p:nvSpPr>
          <p:spPr>
            <a:xfrm>
              <a:off x="4981630" y="3651055"/>
              <a:ext cx="33149" cy="32850"/>
            </a:xfrm>
            <a:custGeom>
              <a:avLst/>
              <a:gdLst/>
              <a:ahLst/>
              <a:cxnLst/>
              <a:rect l="l" t="t" r="r" b="b"/>
              <a:pathLst>
                <a:path w="1555" h="1541" extrusionOk="0">
                  <a:moveTo>
                    <a:pt x="784" y="0"/>
                  </a:moveTo>
                  <a:cubicBezTo>
                    <a:pt x="354" y="0"/>
                    <a:pt x="1" y="340"/>
                    <a:pt x="1" y="771"/>
                  </a:cubicBezTo>
                  <a:cubicBezTo>
                    <a:pt x="1" y="1201"/>
                    <a:pt x="354" y="1541"/>
                    <a:pt x="784" y="1541"/>
                  </a:cubicBezTo>
                  <a:cubicBezTo>
                    <a:pt x="1202" y="1541"/>
                    <a:pt x="1555" y="1201"/>
                    <a:pt x="1555" y="771"/>
                  </a:cubicBezTo>
                  <a:cubicBezTo>
                    <a:pt x="1555" y="340"/>
                    <a:pt x="1202" y="0"/>
                    <a:pt x="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3" name="Google Shape;1023;p59"/>
          <p:cNvSpPr/>
          <p:nvPr/>
        </p:nvSpPr>
        <p:spPr>
          <a:xfrm>
            <a:off x="4397650" y="43425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4" name="Google Shape;1024;p59"/>
          <p:cNvGrpSpPr/>
          <p:nvPr/>
        </p:nvGrpSpPr>
        <p:grpSpPr>
          <a:xfrm>
            <a:off x="4779329" y="1033983"/>
            <a:ext cx="2973884" cy="4109519"/>
            <a:chOff x="5470500" y="1732128"/>
            <a:chExt cx="2305515" cy="3185920"/>
          </a:xfrm>
        </p:grpSpPr>
        <p:sp>
          <p:nvSpPr>
            <p:cNvPr id="1025" name="Google Shape;1025;p59"/>
            <p:cNvSpPr/>
            <p:nvPr/>
          </p:nvSpPr>
          <p:spPr>
            <a:xfrm>
              <a:off x="5470500" y="3161905"/>
              <a:ext cx="2243765" cy="1756144"/>
            </a:xfrm>
            <a:custGeom>
              <a:avLst/>
              <a:gdLst/>
              <a:ahLst/>
              <a:cxnLst/>
              <a:rect l="l" t="t" r="r" b="b"/>
              <a:pathLst>
                <a:path w="26555" h="20784" extrusionOk="0">
                  <a:moveTo>
                    <a:pt x="21662" y="15542"/>
                  </a:moveTo>
                  <a:lnTo>
                    <a:pt x="21662" y="15542"/>
                  </a:lnTo>
                  <a:cubicBezTo>
                    <a:pt x="21662" y="15545"/>
                    <a:pt x="21660" y="15547"/>
                    <a:pt x="21659" y="15549"/>
                  </a:cubicBezTo>
                  <a:cubicBezTo>
                    <a:pt x="21661" y="15547"/>
                    <a:pt x="21662" y="15545"/>
                    <a:pt x="21662" y="15542"/>
                  </a:cubicBezTo>
                  <a:close/>
                  <a:moveTo>
                    <a:pt x="19962" y="0"/>
                  </a:moveTo>
                  <a:cubicBezTo>
                    <a:pt x="19518" y="810"/>
                    <a:pt x="19009" y="1567"/>
                    <a:pt x="18434" y="2285"/>
                  </a:cubicBezTo>
                  <a:cubicBezTo>
                    <a:pt x="18239" y="2533"/>
                    <a:pt x="18043" y="2768"/>
                    <a:pt x="17834" y="2990"/>
                  </a:cubicBezTo>
                  <a:cubicBezTo>
                    <a:pt x="17808" y="3029"/>
                    <a:pt x="17769" y="3081"/>
                    <a:pt x="17729" y="3121"/>
                  </a:cubicBezTo>
                  <a:cubicBezTo>
                    <a:pt x="17717" y="3133"/>
                    <a:pt x="17691" y="3147"/>
                    <a:pt x="17677" y="3173"/>
                  </a:cubicBezTo>
                  <a:cubicBezTo>
                    <a:pt x="17651" y="3186"/>
                    <a:pt x="17638" y="3212"/>
                    <a:pt x="17612" y="3238"/>
                  </a:cubicBezTo>
                  <a:cubicBezTo>
                    <a:pt x="17599" y="3264"/>
                    <a:pt x="17573" y="3277"/>
                    <a:pt x="17547" y="3304"/>
                  </a:cubicBezTo>
                  <a:cubicBezTo>
                    <a:pt x="17534" y="3316"/>
                    <a:pt x="17520" y="3342"/>
                    <a:pt x="17494" y="3356"/>
                  </a:cubicBezTo>
                  <a:cubicBezTo>
                    <a:pt x="17482" y="3382"/>
                    <a:pt x="17456" y="3408"/>
                    <a:pt x="17430" y="3434"/>
                  </a:cubicBezTo>
                  <a:cubicBezTo>
                    <a:pt x="17416" y="3447"/>
                    <a:pt x="17403" y="3447"/>
                    <a:pt x="17390" y="3460"/>
                  </a:cubicBezTo>
                  <a:cubicBezTo>
                    <a:pt x="17351" y="3486"/>
                    <a:pt x="17325" y="3512"/>
                    <a:pt x="17299" y="3539"/>
                  </a:cubicBezTo>
                  <a:cubicBezTo>
                    <a:pt x="17285" y="3551"/>
                    <a:pt x="17285" y="3565"/>
                    <a:pt x="17273" y="3565"/>
                  </a:cubicBezTo>
                  <a:cubicBezTo>
                    <a:pt x="17155" y="3669"/>
                    <a:pt x="17050" y="3760"/>
                    <a:pt x="16920" y="3838"/>
                  </a:cubicBezTo>
                  <a:cubicBezTo>
                    <a:pt x="16868" y="3878"/>
                    <a:pt x="16803" y="3917"/>
                    <a:pt x="16737" y="3956"/>
                  </a:cubicBezTo>
                  <a:cubicBezTo>
                    <a:pt x="16580" y="4047"/>
                    <a:pt x="16411" y="4113"/>
                    <a:pt x="16229" y="4165"/>
                  </a:cubicBezTo>
                  <a:cubicBezTo>
                    <a:pt x="16202" y="4178"/>
                    <a:pt x="16163" y="4191"/>
                    <a:pt x="16124" y="4191"/>
                  </a:cubicBezTo>
                  <a:cubicBezTo>
                    <a:pt x="16124" y="4191"/>
                    <a:pt x="16111" y="4191"/>
                    <a:pt x="16111" y="4204"/>
                  </a:cubicBezTo>
                  <a:cubicBezTo>
                    <a:pt x="16084" y="4204"/>
                    <a:pt x="16046" y="4204"/>
                    <a:pt x="16020" y="4217"/>
                  </a:cubicBezTo>
                  <a:lnTo>
                    <a:pt x="15994" y="4217"/>
                  </a:lnTo>
                  <a:cubicBezTo>
                    <a:pt x="15967" y="4217"/>
                    <a:pt x="15941" y="4230"/>
                    <a:pt x="15902" y="4230"/>
                  </a:cubicBezTo>
                  <a:lnTo>
                    <a:pt x="15876" y="4230"/>
                  </a:lnTo>
                  <a:cubicBezTo>
                    <a:pt x="15849" y="4230"/>
                    <a:pt x="15811" y="4244"/>
                    <a:pt x="15771" y="4244"/>
                  </a:cubicBezTo>
                  <a:lnTo>
                    <a:pt x="15641" y="4244"/>
                  </a:lnTo>
                  <a:cubicBezTo>
                    <a:pt x="15614" y="4230"/>
                    <a:pt x="15588" y="4230"/>
                    <a:pt x="15562" y="4230"/>
                  </a:cubicBezTo>
                  <a:lnTo>
                    <a:pt x="15524" y="4230"/>
                  </a:lnTo>
                  <a:cubicBezTo>
                    <a:pt x="15497" y="4230"/>
                    <a:pt x="15471" y="4217"/>
                    <a:pt x="15445" y="4217"/>
                  </a:cubicBezTo>
                  <a:lnTo>
                    <a:pt x="15419" y="4217"/>
                  </a:lnTo>
                  <a:cubicBezTo>
                    <a:pt x="15379" y="4204"/>
                    <a:pt x="15353" y="4191"/>
                    <a:pt x="15315" y="4191"/>
                  </a:cubicBezTo>
                  <a:cubicBezTo>
                    <a:pt x="15275" y="4178"/>
                    <a:pt x="15249" y="4165"/>
                    <a:pt x="15210" y="4152"/>
                  </a:cubicBezTo>
                  <a:cubicBezTo>
                    <a:pt x="15144" y="4125"/>
                    <a:pt x="15080" y="4099"/>
                    <a:pt x="15027" y="4047"/>
                  </a:cubicBezTo>
                  <a:cubicBezTo>
                    <a:pt x="15001" y="4021"/>
                    <a:pt x="14975" y="4009"/>
                    <a:pt x="14962" y="3969"/>
                  </a:cubicBezTo>
                  <a:cubicBezTo>
                    <a:pt x="14779" y="3734"/>
                    <a:pt x="14923" y="3394"/>
                    <a:pt x="15080" y="3133"/>
                  </a:cubicBezTo>
                  <a:cubicBezTo>
                    <a:pt x="15353" y="2651"/>
                    <a:pt x="15614" y="2155"/>
                    <a:pt x="15889" y="1671"/>
                  </a:cubicBezTo>
                  <a:cubicBezTo>
                    <a:pt x="15980" y="1502"/>
                    <a:pt x="16072" y="1345"/>
                    <a:pt x="16163" y="1189"/>
                  </a:cubicBezTo>
                  <a:cubicBezTo>
                    <a:pt x="15967" y="1084"/>
                    <a:pt x="15823" y="992"/>
                    <a:pt x="15641" y="888"/>
                  </a:cubicBezTo>
                  <a:cubicBezTo>
                    <a:pt x="15223" y="1789"/>
                    <a:pt x="14636" y="2611"/>
                    <a:pt x="13931" y="3304"/>
                  </a:cubicBezTo>
                  <a:lnTo>
                    <a:pt x="13853" y="3382"/>
                  </a:lnTo>
                  <a:lnTo>
                    <a:pt x="13839" y="3394"/>
                  </a:lnTo>
                  <a:cubicBezTo>
                    <a:pt x="13787" y="3447"/>
                    <a:pt x="13722" y="3486"/>
                    <a:pt x="13670" y="3525"/>
                  </a:cubicBezTo>
                  <a:cubicBezTo>
                    <a:pt x="13670" y="3539"/>
                    <a:pt x="13656" y="3539"/>
                    <a:pt x="13656" y="3539"/>
                  </a:cubicBezTo>
                  <a:cubicBezTo>
                    <a:pt x="13604" y="3577"/>
                    <a:pt x="13539" y="3629"/>
                    <a:pt x="13473" y="3656"/>
                  </a:cubicBezTo>
                  <a:lnTo>
                    <a:pt x="13461" y="3669"/>
                  </a:lnTo>
                  <a:cubicBezTo>
                    <a:pt x="13395" y="3695"/>
                    <a:pt x="13330" y="3734"/>
                    <a:pt x="13265" y="3747"/>
                  </a:cubicBezTo>
                  <a:cubicBezTo>
                    <a:pt x="13226" y="3760"/>
                    <a:pt x="13186" y="3774"/>
                    <a:pt x="13160" y="3774"/>
                  </a:cubicBezTo>
                  <a:cubicBezTo>
                    <a:pt x="13134" y="3786"/>
                    <a:pt x="13108" y="3786"/>
                    <a:pt x="13069" y="3786"/>
                  </a:cubicBezTo>
                  <a:lnTo>
                    <a:pt x="12951" y="3786"/>
                  </a:lnTo>
                  <a:cubicBezTo>
                    <a:pt x="12913" y="3774"/>
                    <a:pt x="12886" y="3774"/>
                    <a:pt x="12847" y="3760"/>
                  </a:cubicBezTo>
                  <a:cubicBezTo>
                    <a:pt x="12821" y="3760"/>
                    <a:pt x="12795" y="3747"/>
                    <a:pt x="12768" y="3734"/>
                  </a:cubicBezTo>
                  <a:cubicBezTo>
                    <a:pt x="12547" y="3643"/>
                    <a:pt x="12403" y="3421"/>
                    <a:pt x="12312" y="3173"/>
                  </a:cubicBezTo>
                  <a:cubicBezTo>
                    <a:pt x="12246" y="3016"/>
                    <a:pt x="12208" y="2834"/>
                    <a:pt x="12182" y="2663"/>
                  </a:cubicBezTo>
                  <a:cubicBezTo>
                    <a:pt x="12116" y="2285"/>
                    <a:pt x="12051" y="1920"/>
                    <a:pt x="11985" y="1541"/>
                  </a:cubicBezTo>
                  <a:cubicBezTo>
                    <a:pt x="11907" y="1163"/>
                    <a:pt x="11842" y="783"/>
                    <a:pt x="11776" y="405"/>
                  </a:cubicBezTo>
                  <a:lnTo>
                    <a:pt x="11515" y="405"/>
                  </a:lnTo>
                  <a:cubicBezTo>
                    <a:pt x="11437" y="418"/>
                    <a:pt x="11346" y="418"/>
                    <a:pt x="11268" y="418"/>
                  </a:cubicBezTo>
                  <a:cubicBezTo>
                    <a:pt x="11332" y="745"/>
                    <a:pt x="11385" y="1084"/>
                    <a:pt x="11437" y="1424"/>
                  </a:cubicBezTo>
                  <a:cubicBezTo>
                    <a:pt x="11515" y="1984"/>
                    <a:pt x="11541" y="2546"/>
                    <a:pt x="11541" y="3107"/>
                  </a:cubicBezTo>
                  <a:cubicBezTo>
                    <a:pt x="11541" y="3290"/>
                    <a:pt x="11529" y="3499"/>
                    <a:pt x="11385" y="3603"/>
                  </a:cubicBezTo>
                  <a:cubicBezTo>
                    <a:pt x="11332" y="3643"/>
                    <a:pt x="11280" y="3669"/>
                    <a:pt x="11228" y="3669"/>
                  </a:cubicBezTo>
                  <a:cubicBezTo>
                    <a:pt x="11202" y="3682"/>
                    <a:pt x="11176" y="3682"/>
                    <a:pt x="11150" y="3682"/>
                  </a:cubicBezTo>
                  <a:cubicBezTo>
                    <a:pt x="11007" y="3669"/>
                    <a:pt x="10850" y="3617"/>
                    <a:pt x="10719" y="3551"/>
                  </a:cubicBezTo>
                  <a:cubicBezTo>
                    <a:pt x="10537" y="3460"/>
                    <a:pt x="10354" y="3382"/>
                    <a:pt x="10171" y="3290"/>
                  </a:cubicBezTo>
                  <a:cubicBezTo>
                    <a:pt x="10105" y="3251"/>
                    <a:pt x="10027" y="3225"/>
                    <a:pt x="9962" y="3186"/>
                  </a:cubicBezTo>
                  <a:cubicBezTo>
                    <a:pt x="9623" y="3016"/>
                    <a:pt x="9283" y="2846"/>
                    <a:pt x="8956" y="2663"/>
                  </a:cubicBezTo>
                  <a:cubicBezTo>
                    <a:pt x="8918" y="2651"/>
                    <a:pt x="8878" y="2625"/>
                    <a:pt x="8852" y="2611"/>
                  </a:cubicBezTo>
                  <a:cubicBezTo>
                    <a:pt x="8800" y="2585"/>
                    <a:pt x="8735" y="2546"/>
                    <a:pt x="8683" y="2520"/>
                  </a:cubicBezTo>
                  <a:cubicBezTo>
                    <a:pt x="8643" y="2494"/>
                    <a:pt x="8604" y="2468"/>
                    <a:pt x="8552" y="2442"/>
                  </a:cubicBezTo>
                  <a:cubicBezTo>
                    <a:pt x="8500" y="2416"/>
                    <a:pt x="8460" y="2390"/>
                    <a:pt x="8408" y="2350"/>
                  </a:cubicBezTo>
                  <a:cubicBezTo>
                    <a:pt x="8356" y="2324"/>
                    <a:pt x="8317" y="2298"/>
                    <a:pt x="8265" y="2272"/>
                  </a:cubicBezTo>
                  <a:cubicBezTo>
                    <a:pt x="8213" y="2246"/>
                    <a:pt x="8173" y="2219"/>
                    <a:pt x="8121" y="2181"/>
                  </a:cubicBezTo>
                  <a:cubicBezTo>
                    <a:pt x="8069" y="2155"/>
                    <a:pt x="8030" y="2115"/>
                    <a:pt x="7978" y="2089"/>
                  </a:cubicBezTo>
                  <a:cubicBezTo>
                    <a:pt x="7938" y="2063"/>
                    <a:pt x="7886" y="2037"/>
                    <a:pt x="7847" y="2011"/>
                  </a:cubicBezTo>
                  <a:cubicBezTo>
                    <a:pt x="7781" y="1958"/>
                    <a:pt x="7717" y="1920"/>
                    <a:pt x="7651" y="1868"/>
                  </a:cubicBezTo>
                  <a:cubicBezTo>
                    <a:pt x="7625" y="1854"/>
                    <a:pt x="7599" y="1841"/>
                    <a:pt x="7573" y="1815"/>
                  </a:cubicBezTo>
                  <a:cubicBezTo>
                    <a:pt x="7482" y="1750"/>
                    <a:pt x="7403" y="1697"/>
                    <a:pt x="7325" y="1633"/>
                  </a:cubicBezTo>
                  <a:cubicBezTo>
                    <a:pt x="7285" y="1606"/>
                    <a:pt x="7259" y="1580"/>
                    <a:pt x="7233" y="1554"/>
                  </a:cubicBezTo>
                  <a:cubicBezTo>
                    <a:pt x="7168" y="1515"/>
                    <a:pt x="7116" y="1462"/>
                    <a:pt x="7064" y="1424"/>
                  </a:cubicBezTo>
                  <a:cubicBezTo>
                    <a:pt x="7024" y="1398"/>
                    <a:pt x="6998" y="1371"/>
                    <a:pt x="6960" y="1345"/>
                  </a:cubicBezTo>
                  <a:cubicBezTo>
                    <a:pt x="6907" y="1293"/>
                    <a:pt x="6855" y="1253"/>
                    <a:pt x="6803" y="1215"/>
                  </a:cubicBezTo>
                  <a:cubicBezTo>
                    <a:pt x="6777" y="1175"/>
                    <a:pt x="6737" y="1149"/>
                    <a:pt x="6711" y="1123"/>
                  </a:cubicBezTo>
                  <a:cubicBezTo>
                    <a:pt x="6659" y="1071"/>
                    <a:pt x="6607" y="1032"/>
                    <a:pt x="6568" y="980"/>
                  </a:cubicBezTo>
                  <a:cubicBezTo>
                    <a:pt x="6528" y="954"/>
                    <a:pt x="6502" y="928"/>
                    <a:pt x="6476" y="888"/>
                  </a:cubicBezTo>
                  <a:lnTo>
                    <a:pt x="6319" y="731"/>
                  </a:lnTo>
                  <a:lnTo>
                    <a:pt x="6241" y="653"/>
                  </a:lnTo>
                  <a:cubicBezTo>
                    <a:pt x="6176" y="575"/>
                    <a:pt x="6098" y="496"/>
                    <a:pt x="6032" y="405"/>
                  </a:cubicBezTo>
                  <a:cubicBezTo>
                    <a:pt x="5980" y="431"/>
                    <a:pt x="5941" y="470"/>
                    <a:pt x="5902" y="496"/>
                  </a:cubicBezTo>
                  <a:cubicBezTo>
                    <a:pt x="5823" y="548"/>
                    <a:pt x="5759" y="614"/>
                    <a:pt x="5667" y="666"/>
                  </a:cubicBezTo>
                  <a:lnTo>
                    <a:pt x="5680" y="666"/>
                  </a:lnTo>
                  <a:cubicBezTo>
                    <a:pt x="5745" y="771"/>
                    <a:pt x="5823" y="862"/>
                    <a:pt x="5889" y="966"/>
                  </a:cubicBezTo>
                  <a:cubicBezTo>
                    <a:pt x="5915" y="992"/>
                    <a:pt x="5928" y="1006"/>
                    <a:pt x="5941" y="1032"/>
                  </a:cubicBezTo>
                  <a:cubicBezTo>
                    <a:pt x="6020" y="1123"/>
                    <a:pt x="6084" y="1215"/>
                    <a:pt x="6163" y="1306"/>
                  </a:cubicBezTo>
                  <a:cubicBezTo>
                    <a:pt x="6189" y="1319"/>
                    <a:pt x="6202" y="1345"/>
                    <a:pt x="6228" y="1371"/>
                  </a:cubicBezTo>
                  <a:cubicBezTo>
                    <a:pt x="6293" y="1450"/>
                    <a:pt x="6372" y="1528"/>
                    <a:pt x="6450" y="1606"/>
                  </a:cubicBezTo>
                  <a:cubicBezTo>
                    <a:pt x="6463" y="1633"/>
                    <a:pt x="6490" y="1659"/>
                    <a:pt x="6516" y="1671"/>
                  </a:cubicBezTo>
                  <a:cubicBezTo>
                    <a:pt x="6580" y="1750"/>
                    <a:pt x="6646" y="1815"/>
                    <a:pt x="6725" y="1880"/>
                  </a:cubicBezTo>
                  <a:lnTo>
                    <a:pt x="6815" y="1972"/>
                  </a:lnTo>
                  <a:cubicBezTo>
                    <a:pt x="6881" y="2024"/>
                    <a:pt x="6946" y="2089"/>
                    <a:pt x="7024" y="2155"/>
                  </a:cubicBezTo>
                  <a:cubicBezTo>
                    <a:pt x="7155" y="2259"/>
                    <a:pt x="7273" y="2364"/>
                    <a:pt x="7416" y="2468"/>
                  </a:cubicBezTo>
                  <a:cubicBezTo>
                    <a:pt x="7430" y="2481"/>
                    <a:pt x="7456" y="2494"/>
                    <a:pt x="7468" y="2507"/>
                  </a:cubicBezTo>
                  <a:cubicBezTo>
                    <a:pt x="7547" y="2572"/>
                    <a:pt x="7638" y="2625"/>
                    <a:pt x="7717" y="2689"/>
                  </a:cubicBezTo>
                  <a:lnTo>
                    <a:pt x="7834" y="2768"/>
                  </a:lnTo>
                  <a:cubicBezTo>
                    <a:pt x="7860" y="2781"/>
                    <a:pt x="7886" y="2794"/>
                    <a:pt x="7912" y="2820"/>
                  </a:cubicBezTo>
                  <a:lnTo>
                    <a:pt x="7926" y="2820"/>
                  </a:lnTo>
                  <a:cubicBezTo>
                    <a:pt x="7990" y="2860"/>
                    <a:pt x="8056" y="2912"/>
                    <a:pt x="8134" y="2951"/>
                  </a:cubicBezTo>
                  <a:cubicBezTo>
                    <a:pt x="8839" y="3368"/>
                    <a:pt x="9649" y="3721"/>
                    <a:pt x="10067" y="4400"/>
                  </a:cubicBezTo>
                  <a:cubicBezTo>
                    <a:pt x="10627" y="5340"/>
                    <a:pt x="10197" y="9243"/>
                    <a:pt x="9870" y="11201"/>
                  </a:cubicBezTo>
                  <a:cubicBezTo>
                    <a:pt x="9806" y="11332"/>
                    <a:pt x="9766" y="11541"/>
                    <a:pt x="9740" y="11880"/>
                  </a:cubicBezTo>
                  <a:cubicBezTo>
                    <a:pt x="9675" y="12455"/>
                    <a:pt x="9479" y="13016"/>
                    <a:pt x="9139" y="13499"/>
                  </a:cubicBezTo>
                  <a:cubicBezTo>
                    <a:pt x="8839" y="13930"/>
                    <a:pt x="8422" y="14308"/>
                    <a:pt x="7912" y="14452"/>
                  </a:cubicBezTo>
                  <a:cubicBezTo>
                    <a:pt x="7560" y="14543"/>
                    <a:pt x="7195" y="14531"/>
                    <a:pt x="6842" y="14622"/>
                  </a:cubicBezTo>
                  <a:cubicBezTo>
                    <a:pt x="6502" y="14700"/>
                    <a:pt x="6189" y="14883"/>
                    <a:pt x="5954" y="15131"/>
                  </a:cubicBezTo>
                  <a:cubicBezTo>
                    <a:pt x="5706" y="15392"/>
                    <a:pt x="5550" y="15706"/>
                    <a:pt x="5301" y="15953"/>
                  </a:cubicBezTo>
                  <a:cubicBezTo>
                    <a:pt x="4845" y="16397"/>
                    <a:pt x="4178" y="16567"/>
                    <a:pt x="3552" y="16606"/>
                  </a:cubicBezTo>
                  <a:cubicBezTo>
                    <a:pt x="2913" y="16646"/>
                    <a:pt x="2260" y="16593"/>
                    <a:pt x="1633" y="16672"/>
                  </a:cubicBezTo>
                  <a:cubicBezTo>
                    <a:pt x="993" y="16763"/>
                    <a:pt x="354" y="17024"/>
                    <a:pt x="1" y="17546"/>
                  </a:cubicBezTo>
                  <a:cubicBezTo>
                    <a:pt x="772" y="17285"/>
                    <a:pt x="1503" y="17090"/>
                    <a:pt x="2312" y="17050"/>
                  </a:cubicBezTo>
                  <a:cubicBezTo>
                    <a:pt x="2977" y="17024"/>
                    <a:pt x="3656" y="17063"/>
                    <a:pt x="4257" y="16815"/>
                  </a:cubicBezTo>
                  <a:lnTo>
                    <a:pt x="4257" y="16815"/>
                  </a:lnTo>
                  <a:cubicBezTo>
                    <a:pt x="4204" y="17220"/>
                    <a:pt x="3905" y="17520"/>
                    <a:pt x="3565" y="17742"/>
                  </a:cubicBezTo>
                  <a:cubicBezTo>
                    <a:pt x="3226" y="17964"/>
                    <a:pt x="2834" y="18120"/>
                    <a:pt x="2521" y="18369"/>
                  </a:cubicBezTo>
                  <a:cubicBezTo>
                    <a:pt x="2194" y="18616"/>
                    <a:pt x="1946" y="18996"/>
                    <a:pt x="1999" y="19387"/>
                  </a:cubicBezTo>
                  <a:cubicBezTo>
                    <a:pt x="2403" y="18656"/>
                    <a:pt x="3526" y="18643"/>
                    <a:pt x="4100" y="18029"/>
                  </a:cubicBezTo>
                  <a:cubicBezTo>
                    <a:pt x="4270" y="17847"/>
                    <a:pt x="4375" y="17612"/>
                    <a:pt x="4531" y="17415"/>
                  </a:cubicBezTo>
                  <a:cubicBezTo>
                    <a:pt x="4871" y="16959"/>
                    <a:pt x="5405" y="16658"/>
                    <a:pt x="5915" y="16371"/>
                  </a:cubicBezTo>
                  <a:cubicBezTo>
                    <a:pt x="6002" y="16323"/>
                    <a:pt x="6112" y="16274"/>
                    <a:pt x="6216" y="16274"/>
                  </a:cubicBezTo>
                  <a:cubicBezTo>
                    <a:pt x="6251" y="16274"/>
                    <a:pt x="6286" y="16279"/>
                    <a:pt x="6319" y="16293"/>
                  </a:cubicBezTo>
                  <a:cubicBezTo>
                    <a:pt x="6385" y="16332"/>
                    <a:pt x="6424" y="16397"/>
                    <a:pt x="6463" y="16463"/>
                  </a:cubicBezTo>
                  <a:cubicBezTo>
                    <a:pt x="6685" y="16855"/>
                    <a:pt x="6542" y="17337"/>
                    <a:pt x="6568" y="17781"/>
                  </a:cubicBezTo>
                  <a:cubicBezTo>
                    <a:pt x="6594" y="18225"/>
                    <a:pt x="6815" y="18656"/>
                    <a:pt x="7155" y="18956"/>
                  </a:cubicBezTo>
                  <a:cubicBezTo>
                    <a:pt x="7012" y="18329"/>
                    <a:pt x="6920" y="17703"/>
                    <a:pt x="6920" y="17063"/>
                  </a:cubicBezTo>
                  <a:cubicBezTo>
                    <a:pt x="6920" y="16815"/>
                    <a:pt x="6933" y="16580"/>
                    <a:pt x="6868" y="16345"/>
                  </a:cubicBezTo>
                  <a:cubicBezTo>
                    <a:pt x="6815" y="16162"/>
                    <a:pt x="6725" y="15993"/>
                    <a:pt x="6763" y="15810"/>
                  </a:cubicBezTo>
                  <a:cubicBezTo>
                    <a:pt x="6803" y="15614"/>
                    <a:pt x="6972" y="15457"/>
                    <a:pt x="7155" y="15379"/>
                  </a:cubicBezTo>
                  <a:cubicBezTo>
                    <a:pt x="7243" y="15335"/>
                    <a:pt x="7344" y="15303"/>
                    <a:pt x="7440" y="15303"/>
                  </a:cubicBezTo>
                  <a:cubicBezTo>
                    <a:pt x="7486" y="15303"/>
                    <a:pt x="7531" y="15310"/>
                    <a:pt x="7573" y="15327"/>
                  </a:cubicBezTo>
                  <a:cubicBezTo>
                    <a:pt x="7665" y="15353"/>
                    <a:pt x="7743" y="15419"/>
                    <a:pt x="7808" y="15483"/>
                  </a:cubicBezTo>
                  <a:cubicBezTo>
                    <a:pt x="7990" y="15706"/>
                    <a:pt x="8069" y="16005"/>
                    <a:pt x="8016" y="16280"/>
                  </a:cubicBezTo>
                  <a:cubicBezTo>
                    <a:pt x="7978" y="16475"/>
                    <a:pt x="7873" y="16658"/>
                    <a:pt x="7821" y="16855"/>
                  </a:cubicBezTo>
                  <a:cubicBezTo>
                    <a:pt x="7755" y="17063"/>
                    <a:pt x="7743" y="17285"/>
                    <a:pt x="7781" y="17494"/>
                  </a:cubicBezTo>
                  <a:cubicBezTo>
                    <a:pt x="7755" y="17285"/>
                    <a:pt x="7886" y="17102"/>
                    <a:pt x="8004" y="16919"/>
                  </a:cubicBezTo>
                  <a:cubicBezTo>
                    <a:pt x="8239" y="16541"/>
                    <a:pt x="8369" y="16084"/>
                    <a:pt x="8356" y="15640"/>
                  </a:cubicBezTo>
                  <a:cubicBezTo>
                    <a:pt x="8343" y="15509"/>
                    <a:pt x="8330" y="15366"/>
                    <a:pt x="8396" y="15248"/>
                  </a:cubicBezTo>
                  <a:cubicBezTo>
                    <a:pt x="8448" y="15131"/>
                    <a:pt x="8565" y="15066"/>
                    <a:pt x="8669" y="14987"/>
                  </a:cubicBezTo>
                  <a:cubicBezTo>
                    <a:pt x="9153" y="14648"/>
                    <a:pt x="9597" y="14230"/>
                    <a:pt x="9949" y="13747"/>
                  </a:cubicBezTo>
                  <a:cubicBezTo>
                    <a:pt x="10027" y="13643"/>
                    <a:pt x="10105" y="13525"/>
                    <a:pt x="10223" y="13460"/>
                  </a:cubicBezTo>
                  <a:cubicBezTo>
                    <a:pt x="10287" y="13428"/>
                    <a:pt x="10355" y="13413"/>
                    <a:pt x="10423" y="13413"/>
                  </a:cubicBezTo>
                  <a:cubicBezTo>
                    <a:pt x="10604" y="13413"/>
                    <a:pt x="10785" y="13517"/>
                    <a:pt x="10889" y="13669"/>
                  </a:cubicBezTo>
                  <a:cubicBezTo>
                    <a:pt x="11019" y="13878"/>
                    <a:pt x="11019" y="14139"/>
                    <a:pt x="10954" y="14374"/>
                  </a:cubicBezTo>
                  <a:cubicBezTo>
                    <a:pt x="10889" y="14609"/>
                    <a:pt x="10772" y="14831"/>
                    <a:pt x="10667" y="15053"/>
                  </a:cubicBezTo>
                  <a:cubicBezTo>
                    <a:pt x="10171" y="16084"/>
                    <a:pt x="10093" y="17298"/>
                    <a:pt x="10458" y="18395"/>
                  </a:cubicBezTo>
                  <a:cubicBezTo>
                    <a:pt x="10354" y="18056"/>
                    <a:pt x="10549" y="17742"/>
                    <a:pt x="10601" y="17403"/>
                  </a:cubicBezTo>
                  <a:cubicBezTo>
                    <a:pt x="10641" y="17168"/>
                    <a:pt x="10589" y="16919"/>
                    <a:pt x="10601" y="16684"/>
                  </a:cubicBezTo>
                  <a:cubicBezTo>
                    <a:pt x="10615" y="16449"/>
                    <a:pt x="10732" y="16176"/>
                    <a:pt x="10967" y="16110"/>
                  </a:cubicBezTo>
                  <a:cubicBezTo>
                    <a:pt x="11006" y="16097"/>
                    <a:pt x="11046" y="16091"/>
                    <a:pt x="11085" y="16091"/>
                  </a:cubicBezTo>
                  <a:cubicBezTo>
                    <a:pt x="11320" y="16091"/>
                    <a:pt x="11538" y="16306"/>
                    <a:pt x="11594" y="16541"/>
                  </a:cubicBezTo>
                  <a:cubicBezTo>
                    <a:pt x="11659" y="16828"/>
                    <a:pt x="11541" y="17102"/>
                    <a:pt x="11437" y="17377"/>
                  </a:cubicBezTo>
                  <a:cubicBezTo>
                    <a:pt x="11332" y="17638"/>
                    <a:pt x="11215" y="17911"/>
                    <a:pt x="11242" y="18186"/>
                  </a:cubicBezTo>
                  <a:cubicBezTo>
                    <a:pt x="11280" y="18526"/>
                    <a:pt x="11541" y="18799"/>
                    <a:pt x="11659" y="19126"/>
                  </a:cubicBezTo>
                  <a:cubicBezTo>
                    <a:pt x="11868" y="19648"/>
                    <a:pt x="11712" y="20235"/>
                    <a:pt x="11541" y="20784"/>
                  </a:cubicBezTo>
                  <a:cubicBezTo>
                    <a:pt x="12011" y="20235"/>
                    <a:pt x="12155" y="19439"/>
                    <a:pt x="11881" y="18787"/>
                  </a:cubicBezTo>
                  <a:lnTo>
                    <a:pt x="11881" y="18787"/>
                  </a:lnTo>
                  <a:cubicBezTo>
                    <a:pt x="12377" y="18865"/>
                    <a:pt x="12795" y="19309"/>
                    <a:pt x="12847" y="19791"/>
                  </a:cubicBezTo>
                  <a:cubicBezTo>
                    <a:pt x="13003" y="19504"/>
                    <a:pt x="12951" y="19113"/>
                    <a:pt x="12716" y="18878"/>
                  </a:cubicBezTo>
                  <a:cubicBezTo>
                    <a:pt x="12495" y="18656"/>
                    <a:pt x="12129" y="18578"/>
                    <a:pt x="11920" y="18329"/>
                  </a:cubicBezTo>
                  <a:cubicBezTo>
                    <a:pt x="11738" y="18120"/>
                    <a:pt x="11712" y="17807"/>
                    <a:pt x="11790" y="17533"/>
                  </a:cubicBezTo>
                  <a:cubicBezTo>
                    <a:pt x="11881" y="17259"/>
                    <a:pt x="12063" y="17037"/>
                    <a:pt x="12272" y="16841"/>
                  </a:cubicBezTo>
                  <a:cubicBezTo>
                    <a:pt x="12455" y="16919"/>
                    <a:pt x="12612" y="17063"/>
                    <a:pt x="12716" y="17233"/>
                  </a:cubicBezTo>
                  <a:cubicBezTo>
                    <a:pt x="12573" y="17455"/>
                    <a:pt x="12455" y="17703"/>
                    <a:pt x="12390" y="17964"/>
                  </a:cubicBezTo>
                  <a:cubicBezTo>
                    <a:pt x="12690" y="17859"/>
                    <a:pt x="12873" y="17546"/>
                    <a:pt x="12873" y="17246"/>
                  </a:cubicBezTo>
                  <a:cubicBezTo>
                    <a:pt x="12873" y="16945"/>
                    <a:pt x="12690" y="16658"/>
                    <a:pt x="12443" y="16475"/>
                  </a:cubicBezTo>
                  <a:cubicBezTo>
                    <a:pt x="12312" y="16371"/>
                    <a:pt x="12155" y="16306"/>
                    <a:pt x="12037" y="16188"/>
                  </a:cubicBezTo>
                  <a:cubicBezTo>
                    <a:pt x="11881" y="16019"/>
                    <a:pt x="11842" y="15770"/>
                    <a:pt x="11816" y="15549"/>
                  </a:cubicBezTo>
                  <a:cubicBezTo>
                    <a:pt x="11776" y="15210"/>
                    <a:pt x="11790" y="14804"/>
                    <a:pt x="12063" y="14596"/>
                  </a:cubicBezTo>
                  <a:cubicBezTo>
                    <a:pt x="12171" y="14508"/>
                    <a:pt x="12302" y="14469"/>
                    <a:pt x="12437" y="14469"/>
                  </a:cubicBezTo>
                  <a:cubicBezTo>
                    <a:pt x="12743" y="14469"/>
                    <a:pt x="13069" y="14671"/>
                    <a:pt x="13186" y="14961"/>
                  </a:cubicBezTo>
                  <a:cubicBezTo>
                    <a:pt x="13356" y="15379"/>
                    <a:pt x="13200" y="15862"/>
                    <a:pt x="12939" y="16214"/>
                  </a:cubicBezTo>
                  <a:cubicBezTo>
                    <a:pt x="13200" y="16150"/>
                    <a:pt x="13409" y="15915"/>
                    <a:pt x="13447" y="15653"/>
                  </a:cubicBezTo>
                  <a:cubicBezTo>
                    <a:pt x="13473" y="15405"/>
                    <a:pt x="13383" y="15184"/>
                    <a:pt x="13369" y="14935"/>
                  </a:cubicBezTo>
                  <a:cubicBezTo>
                    <a:pt x="13356" y="14700"/>
                    <a:pt x="13473" y="14413"/>
                    <a:pt x="13708" y="14374"/>
                  </a:cubicBezTo>
                  <a:cubicBezTo>
                    <a:pt x="13729" y="14370"/>
                    <a:pt x="13750" y="14369"/>
                    <a:pt x="13770" y="14369"/>
                  </a:cubicBezTo>
                  <a:cubicBezTo>
                    <a:pt x="13967" y="14369"/>
                    <a:pt x="14138" y="14534"/>
                    <a:pt x="14257" y="14700"/>
                  </a:cubicBezTo>
                  <a:cubicBezTo>
                    <a:pt x="14636" y="15236"/>
                    <a:pt x="14845" y="15901"/>
                    <a:pt x="14845" y="16554"/>
                  </a:cubicBezTo>
                  <a:cubicBezTo>
                    <a:pt x="14845" y="16710"/>
                    <a:pt x="14831" y="16881"/>
                    <a:pt x="14897" y="17037"/>
                  </a:cubicBezTo>
                  <a:cubicBezTo>
                    <a:pt x="14988" y="17233"/>
                    <a:pt x="15184" y="17351"/>
                    <a:pt x="15406" y="17429"/>
                  </a:cubicBezTo>
                  <a:cubicBezTo>
                    <a:pt x="15236" y="17533"/>
                    <a:pt x="15118" y="17716"/>
                    <a:pt x="15040" y="17938"/>
                  </a:cubicBezTo>
                  <a:cubicBezTo>
                    <a:pt x="14897" y="18343"/>
                    <a:pt x="14819" y="18773"/>
                    <a:pt x="14792" y="19204"/>
                  </a:cubicBezTo>
                  <a:cubicBezTo>
                    <a:pt x="14909" y="18904"/>
                    <a:pt x="15014" y="18616"/>
                    <a:pt x="15118" y="18329"/>
                  </a:cubicBezTo>
                  <a:cubicBezTo>
                    <a:pt x="15171" y="18199"/>
                    <a:pt x="15223" y="18068"/>
                    <a:pt x="15315" y="17964"/>
                  </a:cubicBezTo>
                  <a:cubicBezTo>
                    <a:pt x="15419" y="17847"/>
                    <a:pt x="15562" y="17781"/>
                    <a:pt x="15680" y="17703"/>
                  </a:cubicBezTo>
                  <a:cubicBezTo>
                    <a:pt x="15759" y="17650"/>
                    <a:pt x="15837" y="17572"/>
                    <a:pt x="15876" y="17507"/>
                  </a:cubicBezTo>
                  <a:cubicBezTo>
                    <a:pt x="16098" y="17533"/>
                    <a:pt x="16319" y="17560"/>
                    <a:pt x="16516" y="17664"/>
                  </a:cubicBezTo>
                  <a:cubicBezTo>
                    <a:pt x="17129" y="17977"/>
                    <a:pt x="17195" y="18825"/>
                    <a:pt x="17703" y="19295"/>
                  </a:cubicBezTo>
                  <a:cubicBezTo>
                    <a:pt x="18147" y="19713"/>
                    <a:pt x="18866" y="19739"/>
                    <a:pt x="19322" y="20157"/>
                  </a:cubicBezTo>
                  <a:cubicBezTo>
                    <a:pt x="19179" y="19556"/>
                    <a:pt x="18343" y="19426"/>
                    <a:pt x="17912" y="18982"/>
                  </a:cubicBezTo>
                  <a:cubicBezTo>
                    <a:pt x="17573" y="18630"/>
                    <a:pt x="17494" y="18108"/>
                    <a:pt x="17233" y="17703"/>
                  </a:cubicBezTo>
                  <a:cubicBezTo>
                    <a:pt x="17247" y="17702"/>
                    <a:pt x="17260" y="17702"/>
                    <a:pt x="17274" y="17702"/>
                  </a:cubicBezTo>
                  <a:cubicBezTo>
                    <a:pt x="17586" y="17702"/>
                    <a:pt x="17886" y="17839"/>
                    <a:pt x="18173" y="17964"/>
                  </a:cubicBezTo>
                  <a:cubicBezTo>
                    <a:pt x="18422" y="18068"/>
                    <a:pt x="18657" y="18173"/>
                    <a:pt x="18892" y="18277"/>
                  </a:cubicBezTo>
                  <a:cubicBezTo>
                    <a:pt x="18787" y="18082"/>
                    <a:pt x="18578" y="17938"/>
                    <a:pt x="18382" y="17821"/>
                  </a:cubicBezTo>
                  <a:cubicBezTo>
                    <a:pt x="18239" y="17742"/>
                    <a:pt x="18082" y="17664"/>
                    <a:pt x="17912" y="17624"/>
                  </a:cubicBezTo>
                  <a:cubicBezTo>
                    <a:pt x="17788" y="17592"/>
                    <a:pt x="17661" y="17585"/>
                    <a:pt x="17532" y="17585"/>
                  </a:cubicBezTo>
                  <a:cubicBezTo>
                    <a:pt x="17445" y="17585"/>
                    <a:pt x="17357" y="17588"/>
                    <a:pt x="17269" y="17588"/>
                  </a:cubicBezTo>
                  <a:cubicBezTo>
                    <a:pt x="17227" y="17588"/>
                    <a:pt x="17185" y="17588"/>
                    <a:pt x="17142" y="17586"/>
                  </a:cubicBezTo>
                  <a:lnTo>
                    <a:pt x="17012" y="17455"/>
                  </a:lnTo>
                  <a:cubicBezTo>
                    <a:pt x="16580" y="17102"/>
                    <a:pt x="15902" y="17116"/>
                    <a:pt x="15550" y="16698"/>
                  </a:cubicBezTo>
                  <a:cubicBezTo>
                    <a:pt x="15393" y="16528"/>
                    <a:pt x="15315" y="16293"/>
                    <a:pt x="15249" y="16071"/>
                  </a:cubicBezTo>
                  <a:cubicBezTo>
                    <a:pt x="15132" y="15640"/>
                    <a:pt x="15001" y="15210"/>
                    <a:pt x="14871" y="14778"/>
                  </a:cubicBezTo>
                  <a:cubicBezTo>
                    <a:pt x="14845" y="14700"/>
                    <a:pt x="14819" y="14609"/>
                    <a:pt x="14819" y="14517"/>
                  </a:cubicBezTo>
                  <a:cubicBezTo>
                    <a:pt x="14831" y="14361"/>
                    <a:pt x="14923" y="14217"/>
                    <a:pt x="15054" y="14113"/>
                  </a:cubicBezTo>
                  <a:cubicBezTo>
                    <a:pt x="15237" y="13963"/>
                    <a:pt x="15473" y="13899"/>
                    <a:pt x="15717" y="13899"/>
                  </a:cubicBezTo>
                  <a:cubicBezTo>
                    <a:pt x="15941" y="13899"/>
                    <a:pt x="16171" y="13954"/>
                    <a:pt x="16372" y="14047"/>
                  </a:cubicBezTo>
                  <a:cubicBezTo>
                    <a:pt x="16502" y="14099"/>
                    <a:pt x="16620" y="14165"/>
                    <a:pt x="16737" y="14244"/>
                  </a:cubicBezTo>
                  <a:cubicBezTo>
                    <a:pt x="16711" y="14334"/>
                    <a:pt x="16685" y="14426"/>
                    <a:pt x="16672" y="14465"/>
                  </a:cubicBezTo>
                  <a:cubicBezTo>
                    <a:pt x="16607" y="14674"/>
                    <a:pt x="16659" y="14883"/>
                    <a:pt x="16699" y="15092"/>
                  </a:cubicBezTo>
                  <a:cubicBezTo>
                    <a:pt x="16777" y="15419"/>
                    <a:pt x="16868" y="15758"/>
                    <a:pt x="17103" y="15979"/>
                  </a:cubicBezTo>
                  <a:cubicBezTo>
                    <a:pt x="17142" y="15888"/>
                    <a:pt x="17077" y="15784"/>
                    <a:pt x="17024" y="15706"/>
                  </a:cubicBezTo>
                  <a:cubicBezTo>
                    <a:pt x="16829" y="15366"/>
                    <a:pt x="16789" y="14949"/>
                    <a:pt x="16934" y="14596"/>
                  </a:cubicBezTo>
                  <a:cubicBezTo>
                    <a:pt x="16960" y="14531"/>
                    <a:pt x="16986" y="14479"/>
                    <a:pt x="17012" y="14413"/>
                  </a:cubicBezTo>
                  <a:cubicBezTo>
                    <a:pt x="17181" y="14543"/>
                    <a:pt x="17351" y="14674"/>
                    <a:pt x="17534" y="14792"/>
                  </a:cubicBezTo>
                  <a:cubicBezTo>
                    <a:pt x="18161" y="15184"/>
                    <a:pt x="18878" y="15419"/>
                    <a:pt x="19609" y="15523"/>
                  </a:cubicBezTo>
                  <a:cubicBezTo>
                    <a:pt x="20145" y="15601"/>
                    <a:pt x="20758" y="15614"/>
                    <a:pt x="21137" y="16005"/>
                  </a:cubicBezTo>
                  <a:cubicBezTo>
                    <a:pt x="21346" y="16202"/>
                    <a:pt x="21450" y="16489"/>
                    <a:pt x="21555" y="16750"/>
                  </a:cubicBezTo>
                  <a:cubicBezTo>
                    <a:pt x="21581" y="16789"/>
                    <a:pt x="21594" y="16841"/>
                    <a:pt x="21620" y="16881"/>
                  </a:cubicBezTo>
                  <a:cubicBezTo>
                    <a:pt x="21594" y="16959"/>
                    <a:pt x="21567" y="17037"/>
                    <a:pt x="21555" y="17063"/>
                  </a:cubicBezTo>
                  <a:cubicBezTo>
                    <a:pt x="21477" y="17194"/>
                    <a:pt x="21372" y="17311"/>
                    <a:pt x="21280" y="17429"/>
                  </a:cubicBezTo>
                  <a:cubicBezTo>
                    <a:pt x="21097" y="17703"/>
                    <a:pt x="21007" y="18042"/>
                    <a:pt x="21045" y="18369"/>
                  </a:cubicBezTo>
                  <a:cubicBezTo>
                    <a:pt x="21071" y="18094"/>
                    <a:pt x="21189" y="17833"/>
                    <a:pt x="21372" y="17624"/>
                  </a:cubicBezTo>
                  <a:cubicBezTo>
                    <a:pt x="21489" y="17507"/>
                    <a:pt x="21633" y="17403"/>
                    <a:pt x="21738" y="17259"/>
                  </a:cubicBezTo>
                  <a:cubicBezTo>
                    <a:pt x="21750" y="17246"/>
                    <a:pt x="21764" y="17220"/>
                    <a:pt x="21776" y="17207"/>
                  </a:cubicBezTo>
                  <a:cubicBezTo>
                    <a:pt x="22011" y="17624"/>
                    <a:pt x="22286" y="18016"/>
                    <a:pt x="22599" y="18381"/>
                  </a:cubicBezTo>
                  <a:cubicBezTo>
                    <a:pt x="22390" y="17781"/>
                    <a:pt x="22168" y="17180"/>
                    <a:pt x="21959" y="16580"/>
                  </a:cubicBezTo>
                  <a:cubicBezTo>
                    <a:pt x="21868" y="16332"/>
                    <a:pt x="21776" y="16084"/>
                    <a:pt x="21607" y="15888"/>
                  </a:cubicBezTo>
                  <a:cubicBezTo>
                    <a:pt x="21228" y="15445"/>
                    <a:pt x="20575" y="15379"/>
                    <a:pt x="20014" y="15196"/>
                  </a:cubicBezTo>
                  <a:cubicBezTo>
                    <a:pt x="19597" y="15053"/>
                    <a:pt x="19191" y="14844"/>
                    <a:pt x="18852" y="14557"/>
                  </a:cubicBezTo>
                  <a:lnTo>
                    <a:pt x="18852" y="14557"/>
                  </a:lnTo>
                  <a:cubicBezTo>
                    <a:pt x="19583" y="14635"/>
                    <a:pt x="20302" y="14752"/>
                    <a:pt x="21033" y="14896"/>
                  </a:cubicBezTo>
                  <a:cubicBezTo>
                    <a:pt x="21248" y="15086"/>
                    <a:pt x="21688" y="15451"/>
                    <a:pt x="21662" y="15542"/>
                  </a:cubicBezTo>
                  <a:lnTo>
                    <a:pt x="21662" y="15542"/>
                  </a:lnTo>
                  <a:cubicBezTo>
                    <a:pt x="21683" y="15491"/>
                    <a:pt x="21658" y="15429"/>
                    <a:pt x="21633" y="15392"/>
                  </a:cubicBezTo>
                  <a:cubicBezTo>
                    <a:pt x="21555" y="15248"/>
                    <a:pt x="21477" y="15092"/>
                    <a:pt x="21359" y="14975"/>
                  </a:cubicBezTo>
                  <a:lnTo>
                    <a:pt x="21359" y="14975"/>
                  </a:lnTo>
                  <a:cubicBezTo>
                    <a:pt x="21567" y="15027"/>
                    <a:pt x="21776" y="15066"/>
                    <a:pt x="21985" y="15118"/>
                  </a:cubicBezTo>
                  <a:cubicBezTo>
                    <a:pt x="22220" y="15184"/>
                    <a:pt x="22495" y="15288"/>
                    <a:pt x="22560" y="15509"/>
                  </a:cubicBezTo>
                  <a:cubicBezTo>
                    <a:pt x="22521" y="15222"/>
                    <a:pt x="22286" y="14987"/>
                    <a:pt x="22025" y="14844"/>
                  </a:cubicBezTo>
                  <a:cubicBezTo>
                    <a:pt x="21750" y="14714"/>
                    <a:pt x="21450" y="14661"/>
                    <a:pt x="21150" y="14609"/>
                  </a:cubicBezTo>
                  <a:cubicBezTo>
                    <a:pt x="19910" y="14387"/>
                    <a:pt x="18669" y="14126"/>
                    <a:pt x="17416" y="13878"/>
                  </a:cubicBezTo>
                  <a:cubicBezTo>
                    <a:pt x="17533" y="13661"/>
                    <a:pt x="17773" y="13593"/>
                    <a:pt x="18030" y="13593"/>
                  </a:cubicBezTo>
                  <a:cubicBezTo>
                    <a:pt x="18174" y="13593"/>
                    <a:pt x="18324" y="13615"/>
                    <a:pt x="18460" y="13643"/>
                  </a:cubicBezTo>
                  <a:cubicBezTo>
                    <a:pt x="19492" y="13852"/>
                    <a:pt x="20511" y="14061"/>
                    <a:pt x="21541" y="14282"/>
                  </a:cubicBezTo>
                  <a:cubicBezTo>
                    <a:pt x="22077" y="14387"/>
                    <a:pt x="22638" y="14517"/>
                    <a:pt x="23004" y="14909"/>
                  </a:cubicBezTo>
                  <a:cubicBezTo>
                    <a:pt x="23252" y="15184"/>
                    <a:pt x="23369" y="15549"/>
                    <a:pt x="23447" y="15901"/>
                  </a:cubicBezTo>
                  <a:cubicBezTo>
                    <a:pt x="23461" y="15979"/>
                    <a:pt x="23487" y="16045"/>
                    <a:pt x="23500" y="16123"/>
                  </a:cubicBezTo>
                  <a:cubicBezTo>
                    <a:pt x="23500" y="16371"/>
                    <a:pt x="23578" y="16672"/>
                    <a:pt x="23592" y="16776"/>
                  </a:cubicBezTo>
                  <a:cubicBezTo>
                    <a:pt x="23656" y="17285"/>
                    <a:pt x="23565" y="17821"/>
                    <a:pt x="23330" y="18277"/>
                  </a:cubicBezTo>
                  <a:cubicBezTo>
                    <a:pt x="23238" y="18473"/>
                    <a:pt x="23108" y="18669"/>
                    <a:pt x="23134" y="18878"/>
                  </a:cubicBezTo>
                  <a:cubicBezTo>
                    <a:pt x="23212" y="18825"/>
                    <a:pt x="23265" y="18734"/>
                    <a:pt x="23304" y="18643"/>
                  </a:cubicBezTo>
                  <a:cubicBezTo>
                    <a:pt x="23500" y="18329"/>
                    <a:pt x="23682" y="18003"/>
                    <a:pt x="23839" y="17664"/>
                  </a:cubicBezTo>
                  <a:cubicBezTo>
                    <a:pt x="23905" y="17885"/>
                    <a:pt x="23996" y="18094"/>
                    <a:pt x="24114" y="18291"/>
                  </a:cubicBezTo>
                  <a:cubicBezTo>
                    <a:pt x="24558" y="19034"/>
                    <a:pt x="25419" y="19544"/>
                    <a:pt x="26307" y="19596"/>
                  </a:cubicBezTo>
                  <a:cubicBezTo>
                    <a:pt x="25811" y="18996"/>
                    <a:pt x="24910" y="18799"/>
                    <a:pt x="24479" y="18173"/>
                  </a:cubicBezTo>
                  <a:cubicBezTo>
                    <a:pt x="24323" y="17951"/>
                    <a:pt x="24244" y="17690"/>
                    <a:pt x="24166" y="17441"/>
                  </a:cubicBezTo>
                  <a:lnTo>
                    <a:pt x="24166" y="17441"/>
                  </a:lnTo>
                  <a:cubicBezTo>
                    <a:pt x="24701" y="17612"/>
                    <a:pt x="25236" y="17781"/>
                    <a:pt x="25785" y="17951"/>
                  </a:cubicBezTo>
                  <a:cubicBezTo>
                    <a:pt x="25999" y="18019"/>
                    <a:pt x="26224" y="18087"/>
                    <a:pt x="26450" y="18087"/>
                  </a:cubicBezTo>
                  <a:cubicBezTo>
                    <a:pt x="26484" y="18087"/>
                    <a:pt x="26519" y="18085"/>
                    <a:pt x="26554" y="18082"/>
                  </a:cubicBezTo>
                  <a:cubicBezTo>
                    <a:pt x="26241" y="17938"/>
                    <a:pt x="25928" y="17807"/>
                    <a:pt x="25628" y="17664"/>
                  </a:cubicBezTo>
                  <a:cubicBezTo>
                    <a:pt x="25353" y="17546"/>
                    <a:pt x="25080" y="17429"/>
                    <a:pt x="24779" y="17389"/>
                  </a:cubicBezTo>
                  <a:cubicBezTo>
                    <a:pt x="24558" y="17351"/>
                    <a:pt x="24323" y="17363"/>
                    <a:pt x="24152" y="17233"/>
                  </a:cubicBezTo>
                  <a:lnTo>
                    <a:pt x="24100" y="17180"/>
                  </a:lnTo>
                  <a:cubicBezTo>
                    <a:pt x="23983" y="16724"/>
                    <a:pt x="23853" y="16280"/>
                    <a:pt x="23735" y="15836"/>
                  </a:cubicBezTo>
                  <a:lnTo>
                    <a:pt x="23735" y="15823"/>
                  </a:lnTo>
                  <a:cubicBezTo>
                    <a:pt x="23767" y="15844"/>
                    <a:pt x="23799" y="15866"/>
                    <a:pt x="23831" y="15866"/>
                  </a:cubicBezTo>
                  <a:cubicBezTo>
                    <a:pt x="23839" y="15866"/>
                    <a:pt x="23846" y="15865"/>
                    <a:pt x="23853" y="15862"/>
                  </a:cubicBezTo>
                  <a:cubicBezTo>
                    <a:pt x="23905" y="15862"/>
                    <a:pt x="23943" y="15810"/>
                    <a:pt x="23996" y="15770"/>
                  </a:cubicBezTo>
                  <a:cubicBezTo>
                    <a:pt x="24028" y="15754"/>
                    <a:pt x="24064" y="15747"/>
                    <a:pt x="24099" y="15747"/>
                  </a:cubicBezTo>
                  <a:cubicBezTo>
                    <a:pt x="24149" y="15747"/>
                    <a:pt x="24199" y="15761"/>
                    <a:pt x="24244" y="15784"/>
                  </a:cubicBezTo>
                  <a:cubicBezTo>
                    <a:pt x="24323" y="15810"/>
                    <a:pt x="24387" y="15875"/>
                    <a:pt x="24453" y="15927"/>
                  </a:cubicBezTo>
                  <a:cubicBezTo>
                    <a:pt x="24610" y="16058"/>
                    <a:pt x="24793" y="16150"/>
                    <a:pt x="24975" y="16214"/>
                  </a:cubicBezTo>
                  <a:cubicBezTo>
                    <a:pt x="24910" y="15979"/>
                    <a:pt x="24558" y="15953"/>
                    <a:pt x="24413" y="15758"/>
                  </a:cubicBezTo>
                  <a:cubicBezTo>
                    <a:pt x="24442" y="15702"/>
                    <a:pt x="24503" y="15686"/>
                    <a:pt x="24564" y="15686"/>
                  </a:cubicBezTo>
                  <a:cubicBezTo>
                    <a:pt x="24589" y="15686"/>
                    <a:pt x="24614" y="15689"/>
                    <a:pt x="24636" y="15692"/>
                  </a:cubicBezTo>
                  <a:cubicBezTo>
                    <a:pt x="25028" y="15744"/>
                    <a:pt x="25471" y="15836"/>
                    <a:pt x="25719" y="16136"/>
                  </a:cubicBezTo>
                  <a:cubicBezTo>
                    <a:pt x="25759" y="16188"/>
                    <a:pt x="25797" y="16240"/>
                    <a:pt x="25849" y="16280"/>
                  </a:cubicBezTo>
                  <a:cubicBezTo>
                    <a:pt x="25876" y="16299"/>
                    <a:pt x="25905" y="16309"/>
                    <a:pt x="25933" y="16309"/>
                  </a:cubicBezTo>
                  <a:cubicBezTo>
                    <a:pt x="25961" y="16309"/>
                    <a:pt x="25987" y="16299"/>
                    <a:pt x="26006" y="16280"/>
                  </a:cubicBezTo>
                  <a:cubicBezTo>
                    <a:pt x="25980" y="16097"/>
                    <a:pt x="25823" y="15979"/>
                    <a:pt x="25667" y="15888"/>
                  </a:cubicBezTo>
                  <a:cubicBezTo>
                    <a:pt x="25315" y="15692"/>
                    <a:pt x="24923" y="15588"/>
                    <a:pt x="24531" y="15562"/>
                  </a:cubicBezTo>
                  <a:cubicBezTo>
                    <a:pt x="24309" y="15549"/>
                    <a:pt x="24088" y="15562"/>
                    <a:pt x="23879" y="15509"/>
                  </a:cubicBezTo>
                  <a:cubicBezTo>
                    <a:pt x="23787" y="15483"/>
                    <a:pt x="23682" y="15431"/>
                    <a:pt x="23604" y="15366"/>
                  </a:cubicBezTo>
                  <a:cubicBezTo>
                    <a:pt x="23500" y="15053"/>
                    <a:pt x="23369" y="14766"/>
                    <a:pt x="23148" y="14517"/>
                  </a:cubicBezTo>
                  <a:cubicBezTo>
                    <a:pt x="22925" y="14282"/>
                    <a:pt x="22638" y="14126"/>
                    <a:pt x="22338" y="14009"/>
                  </a:cubicBezTo>
                  <a:cubicBezTo>
                    <a:pt x="22507" y="14009"/>
                    <a:pt x="22678" y="14009"/>
                    <a:pt x="22834" y="14021"/>
                  </a:cubicBezTo>
                  <a:cubicBezTo>
                    <a:pt x="23304" y="14073"/>
                    <a:pt x="23774" y="14244"/>
                    <a:pt x="24166" y="14505"/>
                  </a:cubicBezTo>
                  <a:cubicBezTo>
                    <a:pt x="24387" y="14661"/>
                    <a:pt x="24610" y="14857"/>
                    <a:pt x="24883" y="14896"/>
                  </a:cubicBezTo>
                  <a:cubicBezTo>
                    <a:pt x="24314" y="14195"/>
                    <a:pt x="23386" y="13779"/>
                    <a:pt x="22462" y="13779"/>
                  </a:cubicBezTo>
                  <a:cubicBezTo>
                    <a:pt x="22285" y="13779"/>
                    <a:pt x="22108" y="13794"/>
                    <a:pt x="21933" y="13826"/>
                  </a:cubicBezTo>
                  <a:cubicBezTo>
                    <a:pt x="21907" y="13826"/>
                    <a:pt x="21881" y="13826"/>
                    <a:pt x="21842" y="13838"/>
                  </a:cubicBezTo>
                  <a:cubicBezTo>
                    <a:pt x="21790" y="13826"/>
                    <a:pt x="21738" y="13800"/>
                    <a:pt x="21672" y="13786"/>
                  </a:cubicBezTo>
                  <a:cubicBezTo>
                    <a:pt x="20340" y="13394"/>
                    <a:pt x="18996" y="13003"/>
                    <a:pt x="17612" y="12924"/>
                  </a:cubicBezTo>
                  <a:cubicBezTo>
                    <a:pt x="16672" y="12872"/>
                    <a:pt x="15667" y="12951"/>
                    <a:pt x="14831" y="12520"/>
                  </a:cubicBezTo>
                  <a:cubicBezTo>
                    <a:pt x="14727" y="12468"/>
                    <a:pt x="14636" y="12416"/>
                    <a:pt x="14558" y="12338"/>
                  </a:cubicBezTo>
                  <a:cubicBezTo>
                    <a:pt x="14531" y="12311"/>
                    <a:pt x="14518" y="12285"/>
                    <a:pt x="14492" y="12272"/>
                  </a:cubicBezTo>
                  <a:cubicBezTo>
                    <a:pt x="14492" y="10131"/>
                    <a:pt x="13879" y="5170"/>
                    <a:pt x="14100" y="5157"/>
                  </a:cubicBezTo>
                  <a:cubicBezTo>
                    <a:pt x="15379" y="5092"/>
                    <a:pt x="16607" y="4648"/>
                    <a:pt x="17651" y="3930"/>
                  </a:cubicBezTo>
                  <a:lnTo>
                    <a:pt x="17665" y="3930"/>
                  </a:lnTo>
                  <a:cubicBezTo>
                    <a:pt x="17743" y="3878"/>
                    <a:pt x="17821" y="3812"/>
                    <a:pt x="17900" y="3760"/>
                  </a:cubicBezTo>
                  <a:cubicBezTo>
                    <a:pt x="17912" y="3747"/>
                    <a:pt x="17938" y="3734"/>
                    <a:pt x="17952" y="3721"/>
                  </a:cubicBezTo>
                  <a:cubicBezTo>
                    <a:pt x="18017" y="3669"/>
                    <a:pt x="18069" y="3617"/>
                    <a:pt x="18135" y="3565"/>
                  </a:cubicBezTo>
                  <a:cubicBezTo>
                    <a:pt x="18161" y="3551"/>
                    <a:pt x="18173" y="3539"/>
                    <a:pt x="18199" y="3525"/>
                  </a:cubicBezTo>
                  <a:cubicBezTo>
                    <a:pt x="18252" y="3473"/>
                    <a:pt x="18317" y="3421"/>
                    <a:pt x="18370" y="3368"/>
                  </a:cubicBezTo>
                  <a:cubicBezTo>
                    <a:pt x="18396" y="3356"/>
                    <a:pt x="18408" y="3342"/>
                    <a:pt x="18422" y="3316"/>
                  </a:cubicBezTo>
                  <a:cubicBezTo>
                    <a:pt x="18500" y="3264"/>
                    <a:pt x="18552" y="3199"/>
                    <a:pt x="18617" y="3133"/>
                  </a:cubicBezTo>
                  <a:cubicBezTo>
                    <a:pt x="18631" y="3133"/>
                    <a:pt x="18643" y="3121"/>
                    <a:pt x="18643" y="3107"/>
                  </a:cubicBezTo>
                  <a:cubicBezTo>
                    <a:pt x="18722" y="3042"/>
                    <a:pt x="18787" y="2964"/>
                    <a:pt x="18866" y="2886"/>
                  </a:cubicBezTo>
                  <a:cubicBezTo>
                    <a:pt x="18930" y="2807"/>
                    <a:pt x="18996" y="2742"/>
                    <a:pt x="19061" y="2663"/>
                  </a:cubicBezTo>
                  <a:cubicBezTo>
                    <a:pt x="19075" y="2651"/>
                    <a:pt x="19087" y="2625"/>
                    <a:pt x="19113" y="2611"/>
                  </a:cubicBezTo>
                  <a:cubicBezTo>
                    <a:pt x="19153" y="2546"/>
                    <a:pt x="19205" y="2494"/>
                    <a:pt x="19244" y="2442"/>
                  </a:cubicBezTo>
                  <a:cubicBezTo>
                    <a:pt x="19270" y="2416"/>
                    <a:pt x="19283" y="2390"/>
                    <a:pt x="19309" y="2364"/>
                  </a:cubicBezTo>
                  <a:cubicBezTo>
                    <a:pt x="19348" y="2311"/>
                    <a:pt x="19388" y="2259"/>
                    <a:pt x="19426" y="2193"/>
                  </a:cubicBezTo>
                  <a:cubicBezTo>
                    <a:pt x="19440" y="2167"/>
                    <a:pt x="19466" y="2141"/>
                    <a:pt x="19479" y="2115"/>
                  </a:cubicBezTo>
                  <a:cubicBezTo>
                    <a:pt x="19518" y="2063"/>
                    <a:pt x="19557" y="1998"/>
                    <a:pt x="19597" y="1932"/>
                  </a:cubicBezTo>
                  <a:cubicBezTo>
                    <a:pt x="19609" y="1920"/>
                    <a:pt x="19623" y="1894"/>
                    <a:pt x="19635" y="1868"/>
                  </a:cubicBezTo>
                  <a:cubicBezTo>
                    <a:pt x="19688" y="1789"/>
                    <a:pt x="19740" y="1697"/>
                    <a:pt x="19792" y="1619"/>
                  </a:cubicBezTo>
                  <a:cubicBezTo>
                    <a:pt x="19792" y="1606"/>
                    <a:pt x="19806" y="1606"/>
                    <a:pt x="19806" y="1593"/>
                  </a:cubicBezTo>
                  <a:lnTo>
                    <a:pt x="19923" y="1358"/>
                  </a:lnTo>
                  <a:cubicBezTo>
                    <a:pt x="19936" y="1332"/>
                    <a:pt x="19949" y="1306"/>
                    <a:pt x="19975" y="1280"/>
                  </a:cubicBezTo>
                  <a:cubicBezTo>
                    <a:pt x="20001" y="1215"/>
                    <a:pt x="20027" y="1163"/>
                    <a:pt x="20053" y="1097"/>
                  </a:cubicBezTo>
                  <a:cubicBezTo>
                    <a:pt x="20067" y="1058"/>
                    <a:pt x="20079" y="1032"/>
                    <a:pt x="20093" y="992"/>
                  </a:cubicBezTo>
                  <a:cubicBezTo>
                    <a:pt x="20119" y="940"/>
                    <a:pt x="20145" y="875"/>
                    <a:pt x="20171" y="823"/>
                  </a:cubicBezTo>
                  <a:cubicBezTo>
                    <a:pt x="20184" y="783"/>
                    <a:pt x="20197" y="757"/>
                    <a:pt x="20197" y="719"/>
                  </a:cubicBezTo>
                  <a:cubicBezTo>
                    <a:pt x="20223" y="653"/>
                    <a:pt x="20249" y="601"/>
                    <a:pt x="20262" y="536"/>
                  </a:cubicBezTo>
                  <a:cubicBezTo>
                    <a:pt x="20276" y="496"/>
                    <a:pt x="20288" y="470"/>
                    <a:pt x="20302" y="444"/>
                  </a:cubicBezTo>
                  <a:lnTo>
                    <a:pt x="20380" y="170"/>
                  </a:lnTo>
                  <a:cubicBezTo>
                    <a:pt x="20236" y="118"/>
                    <a:pt x="20093" y="52"/>
                    <a:pt x="199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9"/>
            <p:cNvSpPr/>
            <p:nvPr/>
          </p:nvSpPr>
          <p:spPr>
            <a:xfrm>
              <a:off x="5590819" y="2273221"/>
              <a:ext cx="1600589" cy="1102744"/>
            </a:xfrm>
            <a:custGeom>
              <a:avLst/>
              <a:gdLst/>
              <a:ahLst/>
              <a:cxnLst/>
              <a:rect l="l" t="t" r="r" b="b"/>
              <a:pathLst>
                <a:path w="18943" h="13051" extrusionOk="0">
                  <a:moveTo>
                    <a:pt x="11230" y="0"/>
                  </a:moveTo>
                  <a:cubicBezTo>
                    <a:pt x="11111" y="0"/>
                    <a:pt x="10993" y="5"/>
                    <a:pt x="10874" y="13"/>
                  </a:cubicBezTo>
                  <a:cubicBezTo>
                    <a:pt x="10222" y="65"/>
                    <a:pt x="9517" y="287"/>
                    <a:pt x="9165" y="822"/>
                  </a:cubicBezTo>
                  <a:cubicBezTo>
                    <a:pt x="8717" y="439"/>
                    <a:pt x="8061" y="133"/>
                    <a:pt x="7452" y="133"/>
                  </a:cubicBezTo>
                  <a:cubicBezTo>
                    <a:pt x="7314" y="133"/>
                    <a:pt x="7179" y="149"/>
                    <a:pt x="7050" y="182"/>
                  </a:cubicBezTo>
                  <a:cubicBezTo>
                    <a:pt x="6345" y="365"/>
                    <a:pt x="6136" y="1736"/>
                    <a:pt x="5901" y="2401"/>
                  </a:cubicBezTo>
                  <a:cubicBezTo>
                    <a:pt x="5418" y="2506"/>
                    <a:pt x="4921" y="2532"/>
                    <a:pt x="4439" y="2636"/>
                  </a:cubicBezTo>
                  <a:cubicBezTo>
                    <a:pt x="3955" y="2741"/>
                    <a:pt x="3473" y="2963"/>
                    <a:pt x="3198" y="3368"/>
                  </a:cubicBezTo>
                  <a:cubicBezTo>
                    <a:pt x="2937" y="3773"/>
                    <a:pt x="2989" y="4386"/>
                    <a:pt x="3395" y="4647"/>
                  </a:cubicBezTo>
                  <a:cubicBezTo>
                    <a:pt x="3348" y="4646"/>
                    <a:pt x="3301" y="4645"/>
                    <a:pt x="3254" y="4645"/>
                  </a:cubicBezTo>
                  <a:cubicBezTo>
                    <a:pt x="2342" y="4645"/>
                    <a:pt x="1393" y="4890"/>
                    <a:pt x="810" y="5561"/>
                  </a:cubicBezTo>
                  <a:cubicBezTo>
                    <a:pt x="209" y="6266"/>
                    <a:pt x="143" y="7441"/>
                    <a:pt x="848" y="8067"/>
                  </a:cubicBezTo>
                  <a:cubicBezTo>
                    <a:pt x="183" y="8681"/>
                    <a:pt x="0" y="9634"/>
                    <a:pt x="613" y="10287"/>
                  </a:cubicBezTo>
                  <a:cubicBezTo>
                    <a:pt x="950" y="10631"/>
                    <a:pt x="1441" y="10808"/>
                    <a:pt x="1931" y="10808"/>
                  </a:cubicBezTo>
                  <a:cubicBezTo>
                    <a:pt x="2353" y="10808"/>
                    <a:pt x="2774" y="10676"/>
                    <a:pt x="3094" y="10405"/>
                  </a:cubicBezTo>
                  <a:lnTo>
                    <a:pt x="3094" y="10405"/>
                  </a:lnTo>
                  <a:cubicBezTo>
                    <a:pt x="3029" y="10913"/>
                    <a:pt x="3355" y="11397"/>
                    <a:pt x="3799" y="11658"/>
                  </a:cubicBezTo>
                  <a:cubicBezTo>
                    <a:pt x="4169" y="11858"/>
                    <a:pt x="4598" y="11930"/>
                    <a:pt x="5025" y="11930"/>
                  </a:cubicBezTo>
                  <a:cubicBezTo>
                    <a:pt x="5126" y="11930"/>
                    <a:pt x="5227" y="11926"/>
                    <a:pt x="5327" y="11919"/>
                  </a:cubicBezTo>
                  <a:cubicBezTo>
                    <a:pt x="5576" y="11895"/>
                    <a:pt x="5881" y="11784"/>
                    <a:pt x="5903" y="11576"/>
                  </a:cubicBezTo>
                  <a:lnTo>
                    <a:pt x="5903" y="11576"/>
                  </a:lnTo>
                  <a:cubicBezTo>
                    <a:pt x="5944" y="12293"/>
                    <a:pt x="6692" y="12889"/>
                    <a:pt x="7428" y="13016"/>
                  </a:cubicBezTo>
                  <a:cubicBezTo>
                    <a:pt x="7568" y="13040"/>
                    <a:pt x="7708" y="13051"/>
                    <a:pt x="7848" y="13051"/>
                  </a:cubicBezTo>
                  <a:cubicBezTo>
                    <a:pt x="8467" y="13051"/>
                    <a:pt x="9081" y="12833"/>
                    <a:pt x="9635" y="12546"/>
                  </a:cubicBezTo>
                  <a:cubicBezTo>
                    <a:pt x="9806" y="12460"/>
                    <a:pt x="9988" y="12283"/>
                    <a:pt x="9915" y="12122"/>
                  </a:cubicBezTo>
                  <a:lnTo>
                    <a:pt x="9915" y="12122"/>
                  </a:lnTo>
                  <a:cubicBezTo>
                    <a:pt x="10157" y="12533"/>
                    <a:pt x="10640" y="12783"/>
                    <a:pt x="11123" y="12872"/>
                  </a:cubicBezTo>
                  <a:cubicBezTo>
                    <a:pt x="11274" y="12896"/>
                    <a:pt x="11428" y="12907"/>
                    <a:pt x="11584" y="12907"/>
                  </a:cubicBezTo>
                  <a:cubicBezTo>
                    <a:pt x="11924" y="12907"/>
                    <a:pt x="12271" y="12856"/>
                    <a:pt x="12611" y="12793"/>
                  </a:cubicBezTo>
                  <a:cubicBezTo>
                    <a:pt x="12846" y="12755"/>
                    <a:pt x="13081" y="12702"/>
                    <a:pt x="13277" y="12572"/>
                  </a:cubicBezTo>
                  <a:cubicBezTo>
                    <a:pt x="13473" y="12428"/>
                    <a:pt x="13616" y="12193"/>
                    <a:pt x="13538" y="11971"/>
                  </a:cubicBezTo>
                  <a:lnTo>
                    <a:pt x="13538" y="11971"/>
                  </a:lnTo>
                  <a:cubicBezTo>
                    <a:pt x="13842" y="12222"/>
                    <a:pt x="14206" y="12311"/>
                    <a:pt x="14593" y="12311"/>
                  </a:cubicBezTo>
                  <a:cubicBezTo>
                    <a:pt x="15134" y="12311"/>
                    <a:pt x="15720" y="12136"/>
                    <a:pt x="16253" y="11984"/>
                  </a:cubicBezTo>
                  <a:cubicBezTo>
                    <a:pt x="16593" y="11879"/>
                    <a:pt x="16972" y="11762"/>
                    <a:pt x="17181" y="11475"/>
                  </a:cubicBezTo>
                  <a:cubicBezTo>
                    <a:pt x="17298" y="11331"/>
                    <a:pt x="17350" y="11148"/>
                    <a:pt x="17389" y="10965"/>
                  </a:cubicBezTo>
                  <a:cubicBezTo>
                    <a:pt x="17572" y="10196"/>
                    <a:pt x="17506" y="9386"/>
                    <a:pt x="17219" y="8655"/>
                  </a:cubicBezTo>
                  <a:lnTo>
                    <a:pt x="17219" y="8655"/>
                  </a:lnTo>
                  <a:cubicBezTo>
                    <a:pt x="17279" y="8696"/>
                    <a:pt x="17340" y="8714"/>
                    <a:pt x="17402" y="8714"/>
                  </a:cubicBezTo>
                  <a:cubicBezTo>
                    <a:pt x="17558" y="8714"/>
                    <a:pt x="17715" y="8603"/>
                    <a:pt x="17846" y="8473"/>
                  </a:cubicBezTo>
                  <a:cubicBezTo>
                    <a:pt x="18681" y="7663"/>
                    <a:pt x="18942" y="6344"/>
                    <a:pt x="18486" y="5287"/>
                  </a:cubicBezTo>
                  <a:cubicBezTo>
                    <a:pt x="18029" y="4229"/>
                    <a:pt x="16880" y="3486"/>
                    <a:pt x="15692" y="3472"/>
                  </a:cubicBezTo>
                  <a:cubicBezTo>
                    <a:pt x="15483" y="2441"/>
                    <a:pt x="14883" y="1462"/>
                    <a:pt x="13982" y="835"/>
                  </a:cubicBezTo>
                  <a:cubicBezTo>
                    <a:pt x="13189" y="288"/>
                    <a:pt x="12210" y="0"/>
                    <a:pt x="1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9"/>
            <p:cNvSpPr/>
            <p:nvPr/>
          </p:nvSpPr>
          <p:spPr>
            <a:xfrm>
              <a:off x="5768340" y="1732128"/>
              <a:ext cx="1735274" cy="1273847"/>
            </a:xfrm>
            <a:custGeom>
              <a:avLst/>
              <a:gdLst/>
              <a:ahLst/>
              <a:cxnLst/>
              <a:rect l="l" t="t" r="r" b="b"/>
              <a:pathLst>
                <a:path w="20537" h="15076" extrusionOk="0">
                  <a:moveTo>
                    <a:pt x="12963" y="1"/>
                  </a:moveTo>
                  <a:cubicBezTo>
                    <a:pt x="12333" y="1"/>
                    <a:pt x="11705" y="168"/>
                    <a:pt x="11254" y="503"/>
                  </a:cubicBezTo>
                  <a:cubicBezTo>
                    <a:pt x="10615" y="986"/>
                    <a:pt x="10366" y="1834"/>
                    <a:pt x="10157" y="2500"/>
                  </a:cubicBezTo>
                  <a:cubicBezTo>
                    <a:pt x="9851" y="2066"/>
                    <a:pt x="9200" y="1787"/>
                    <a:pt x="8555" y="1787"/>
                  </a:cubicBezTo>
                  <a:cubicBezTo>
                    <a:pt x="8404" y="1787"/>
                    <a:pt x="8254" y="1802"/>
                    <a:pt x="8108" y="1834"/>
                  </a:cubicBezTo>
                  <a:cubicBezTo>
                    <a:pt x="7337" y="1991"/>
                    <a:pt x="6763" y="2605"/>
                    <a:pt x="6803" y="3205"/>
                  </a:cubicBezTo>
                  <a:cubicBezTo>
                    <a:pt x="6476" y="2944"/>
                    <a:pt x="6005" y="2805"/>
                    <a:pt x="5533" y="2805"/>
                  </a:cubicBezTo>
                  <a:cubicBezTo>
                    <a:pt x="5251" y="2805"/>
                    <a:pt x="4968" y="2855"/>
                    <a:pt x="4714" y="2957"/>
                  </a:cubicBezTo>
                  <a:cubicBezTo>
                    <a:pt x="4022" y="3232"/>
                    <a:pt x="3670" y="3937"/>
                    <a:pt x="4009" y="4459"/>
                  </a:cubicBezTo>
                  <a:cubicBezTo>
                    <a:pt x="3958" y="4453"/>
                    <a:pt x="3907" y="4451"/>
                    <a:pt x="3856" y="4451"/>
                  </a:cubicBezTo>
                  <a:cubicBezTo>
                    <a:pt x="3407" y="4451"/>
                    <a:pt x="2958" y="4651"/>
                    <a:pt x="2794" y="4967"/>
                  </a:cubicBezTo>
                  <a:cubicBezTo>
                    <a:pt x="2612" y="5333"/>
                    <a:pt x="2794" y="5777"/>
                    <a:pt x="3200" y="5999"/>
                  </a:cubicBezTo>
                  <a:cubicBezTo>
                    <a:pt x="3072" y="5939"/>
                    <a:pt x="2914" y="5906"/>
                    <a:pt x="2758" y="5906"/>
                  </a:cubicBezTo>
                  <a:cubicBezTo>
                    <a:pt x="2611" y="5906"/>
                    <a:pt x="2465" y="5936"/>
                    <a:pt x="2350" y="5999"/>
                  </a:cubicBezTo>
                  <a:cubicBezTo>
                    <a:pt x="2108" y="6114"/>
                    <a:pt x="2103" y="6454"/>
                    <a:pt x="2372" y="6529"/>
                  </a:cubicBezTo>
                  <a:lnTo>
                    <a:pt x="2372" y="6529"/>
                  </a:lnTo>
                  <a:cubicBezTo>
                    <a:pt x="2254" y="6501"/>
                    <a:pt x="2132" y="6487"/>
                    <a:pt x="2009" y="6487"/>
                  </a:cubicBezTo>
                  <a:cubicBezTo>
                    <a:pt x="1450" y="6487"/>
                    <a:pt x="864" y="6759"/>
                    <a:pt x="536" y="7108"/>
                  </a:cubicBezTo>
                  <a:cubicBezTo>
                    <a:pt x="119" y="7526"/>
                    <a:pt x="1" y="8088"/>
                    <a:pt x="40" y="8610"/>
                  </a:cubicBezTo>
                  <a:cubicBezTo>
                    <a:pt x="66" y="9002"/>
                    <a:pt x="171" y="9406"/>
                    <a:pt x="432" y="9745"/>
                  </a:cubicBezTo>
                  <a:cubicBezTo>
                    <a:pt x="706" y="10098"/>
                    <a:pt x="1149" y="10372"/>
                    <a:pt x="1659" y="10438"/>
                  </a:cubicBezTo>
                  <a:cubicBezTo>
                    <a:pt x="1267" y="10973"/>
                    <a:pt x="1346" y="11691"/>
                    <a:pt x="1854" y="12174"/>
                  </a:cubicBezTo>
                  <a:cubicBezTo>
                    <a:pt x="2242" y="12551"/>
                    <a:pt x="2868" y="12777"/>
                    <a:pt x="3496" y="12777"/>
                  </a:cubicBezTo>
                  <a:cubicBezTo>
                    <a:pt x="3673" y="12777"/>
                    <a:pt x="3850" y="12759"/>
                    <a:pt x="4022" y="12722"/>
                  </a:cubicBezTo>
                  <a:cubicBezTo>
                    <a:pt x="4375" y="13270"/>
                    <a:pt x="5040" y="13675"/>
                    <a:pt x="5811" y="13845"/>
                  </a:cubicBezTo>
                  <a:cubicBezTo>
                    <a:pt x="6069" y="13901"/>
                    <a:pt x="6337" y="13929"/>
                    <a:pt x="6604" y="13929"/>
                  </a:cubicBezTo>
                  <a:cubicBezTo>
                    <a:pt x="7145" y="13929"/>
                    <a:pt x="7684" y="13815"/>
                    <a:pt x="8147" y="13597"/>
                  </a:cubicBezTo>
                  <a:cubicBezTo>
                    <a:pt x="8160" y="14172"/>
                    <a:pt x="9022" y="14563"/>
                    <a:pt x="9713" y="14759"/>
                  </a:cubicBezTo>
                  <a:cubicBezTo>
                    <a:pt x="9986" y="14839"/>
                    <a:pt x="10284" y="14889"/>
                    <a:pt x="10582" y="14889"/>
                  </a:cubicBezTo>
                  <a:cubicBezTo>
                    <a:pt x="10769" y="14889"/>
                    <a:pt x="10956" y="14869"/>
                    <a:pt x="11137" y="14824"/>
                  </a:cubicBezTo>
                  <a:cubicBezTo>
                    <a:pt x="11593" y="14706"/>
                    <a:pt x="11985" y="14393"/>
                    <a:pt x="11985" y="14027"/>
                  </a:cubicBezTo>
                  <a:cubicBezTo>
                    <a:pt x="12598" y="14694"/>
                    <a:pt x="13684" y="15075"/>
                    <a:pt x="14757" y="15075"/>
                  </a:cubicBezTo>
                  <a:cubicBezTo>
                    <a:pt x="15238" y="15075"/>
                    <a:pt x="15717" y="14999"/>
                    <a:pt x="16150" y="14837"/>
                  </a:cubicBezTo>
                  <a:cubicBezTo>
                    <a:pt x="16411" y="14746"/>
                    <a:pt x="16659" y="14615"/>
                    <a:pt x="16829" y="14445"/>
                  </a:cubicBezTo>
                  <a:cubicBezTo>
                    <a:pt x="17103" y="14132"/>
                    <a:pt x="16777" y="13571"/>
                    <a:pt x="16489" y="13270"/>
                  </a:cubicBezTo>
                  <a:lnTo>
                    <a:pt x="16489" y="13270"/>
                  </a:lnTo>
                  <a:cubicBezTo>
                    <a:pt x="16669" y="13307"/>
                    <a:pt x="16855" y="13324"/>
                    <a:pt x="17040" y="13324"/>
                  </a:cubicBezTo>
                  <a:cubicBezTo>
                    <a:pt x="17852" y="13324"/>
                    <a:pt x="18671" y="12990"/>
                    <a:pt x="19074" y="12448"/>
                  </a:cubicBezTo>
                  <a:cubicBezTo>
                    <a:pt x="19583" y="11782"/>
                    <a:pt x="19505" y="10764"/>
                    <a:pt x="18787" y="10229"/>
                  </a:cubicBezTo>
                  <a:lnTo>
                    <a:pt x="18787" y="10229"/>
                  </a:lnTo>
                  <a:cubicBezTo>
                    <a:pt x="18925" y="10288"/>
                    <a:pt x="19079" y="10315"/>
                    <a:pt x="19235" y="10315"/>
                  </a:cubicBezTo>
                  <a:cubicBezTo>
                    <a:pt x="19594" y="10315"/>
                    <a:pt x="19965" y="10173"/>
                    <a:pt x="20183" y="9954"/>
                  </a:cubicBezTo>
                  <a:cubicBezTo>
                    <a:pt x="20497" y="9628"/>
                    <a:pt x="20536" y="9185"/>
                    <a:pt x="20406" y="8793"/>
                  </a:cubicBezTo>
                  <a:cubicBezTo>
                    <a:pt x="20262" y="8414"/>
                    <a:pt x="19975" y="8062"/>
                    <a:pt x="19687" y="7735"/>
                  </a:cubicBezTo>
                  <a:cubicBezTo>
                    <a:pt x="19479" y="7487"/>
                    <a:pt x="19205" y="7252"/>
                    <a:pt x="18839" y="7174"/>
                  </a:cubicBezTo>
                  <a:cubicBezTo>
                    <a:pt x="19623" y="6952"/>
                    <a:pt x="19779" y="6090"/>
                    <a:pt x="19335" y="5542"/>
                  </a:cubicBezTo>
                  <a:cubicBezTo>
                    <a:pt x="18892" y="4993"/>
                    <a:pt x="18056" y="4615"/>
                    <a:pt x="17285" y="4367"/>
                  </a:cubicBezTo>
                  <a:cubicBezTo>
                    <a:pt x="17403" y="3949"/>
                    <a:pt x="17221" y="3493"/>
                    <a:pt x="16815" y="3205"/>
                  </a:cubicBezTo>
                  <a:cubicBezTo>
                    <a:pt x="16513" y="2980"/>
                    <a:pt x="16115" y="2865"/>
                    <a:pt x="15710" y="2865"/>
                  </a:cubicBezTo>
                  <a:cubicBezTo>
                    <a:pt x="15573" y="2865"/>
                    <a:pt x="15436" y="2878"/>
                    <a:pt x="15301" y="2905"/>
                  </a:cubicBezTo>
                  <a:cubicBezTo>
                    <a:pt x="15797" y="2069"/>
                    <a:pt x="15510" y="986"/>
                    <a:pt x="14557" y="412"/>
                  </a:cubicBezTo>
                  <a:cubicBezTo>
                    <a:pt x="14110" y="138"/>
                    <a:pt x="13535" y="1"/>
                    <a:pt x="12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9"/>
            <p:cNvSpPr/>
            <p:nvPr/>
          </p:nvSpPr>
          <p:spPr>
            <a:xfrm>
              <a:off x="5707758" y="2197854"/>
              <a:ext cx="1955721" cy="1072495"/>
            </a:xfrm>
            <a:custGeom>
              <a:avLst/>
              <a:gdLst/>
              <a:ahLst/>
              <a:cxnLst/>
              <a:rect l="l" t="t" r="r" b="b"/>
              <a:pathLst>
                <a:path w="23146" h="12693" extrusionOk="0">
                  <a:moveTo>
                    <a:pt x="7299" y="1"/>
                  </a:moveTo>
                  <a:cubicBezTo>
                    <a:pt x="6951" y="1"/>
                    <a:pt x="6607" y="39"/>
                    <a:pt x="6293" y="174"/>
                  </a:cubicBezTo>
                  <a:cubicBezTo>
                    <a:pt x="5692" y="421"/>
                    <a:pt x="5274" y="1022"/>
                    <a:pt x="5248" y="1649"/>
                  </a:cubicBezTo>
                  <a:cubicBezTo>
                    <a:pt x="4932" y="1382"/>
                    <a:pt x="4512" y="1225"/>
                    <a:pt x="4101" y="1225"/>
                  </a:cubicBezTo>
                  <a:cubicBezTo>
                    <a:pt x="3848" y="1225"/>
                    <a:pt x="3599" y="1284"/>
                    <a:pt x="3381" y="1414"/>
                  </a:cubicBezTo>
                  <a:cubicBezTo>
                    <a:pt x="2794" y="1753"/>
                    <a:pt x="2585" y="2615"/>
                    <a:pt x="3015" y="3111"/>
                  </a:cubicBezTo>
                  <a:cubicBezTo>
                    <a:pt x="2892" y="3012"/>
                    <a:pt x="2727" y="2967"/>
                    <a:pt x="2554" y="2967"/>
                  </a:cubicBezTo>
                  <a:cubicBezTo>
                    <a:pt x="2273" y="2967"/>
                    <a:pt x="1972" y="3086"/>
                    <a:pt x="1802" y="3281"/>
                  </a:cubicBezTo>
                  <a:cubicBezTo>
                    <a:pt x="1527" y="3594"/>
                    <a:pt x="1567" y="4129"/>
                    <a:pt x="1880" y="4404"/>
                  </a:cubicBezTo>
                  <a:cubicBezTo>
                    <a:pt x="1766" y="4364"/>
                    <a:pt x="1648" y="4345"/>
                    <a:pt x="1531" y="4345"/>
                  </a:cubicBezTo>
                  <a:cubicBezTo>
                    <a:pt x="766" y="4345"/>
                    <a:pt x="0" y="5135"/>
                    <a:pt x="0" y="5904"/>
                  </a:cubicBezTo>
                  <a:cubicBezTo>
                    <a:pt x="0" y="6792"/>
                    <a:pt x="796" y="7549"/>
                    <a:pt x="1684" y="7746"/>
                  </a:cubicBezTo>
                  <a:cubicBezTo>
                    <a:pt x="1475" y="8242"/>
                    <a:pt x="1658" y="8855"/>
                    <a:pt x="1997" y="9273"/>
                  </a:cubicBezTo>
                  <a:cubicBezTo>
                    <a:pt x="2583" y="10002"/>
                    <a:pt x="3528" y="10421"/>
                    <a:pt x="4475" y="10421"/>
                  </a:cubicBezTo>
                  <a:cubicBezTo>
                    <a:pt x="4816" y="10421"/>
                    <a:pt x="5158" y="10366"/>
                    <a:pt x="5483" y="10252"/>
                  </a:cubicBezTo>
                  <a:cubicBezTo>
                    <a:pt x="5588" y="10944"/>
                    <a:pt x="6084" y="11440"/>
                    <a:pt x="6697" y="11805"/>
                  </a:cubicBezTo>
                  <a:cubicBezTo>
                    <a:pt x="7323" y="12158"/>
                    <a:pt x="8028" y="12341"/>
                    <a:pt x="8733" y="12498"/>
                  </a:cubicBezTo>
                  <a:cubicBezTo>
                    <a:pt x="9210" y="12599"/>
                    <a:pt x="9686" y="12692"/>
                    <a:pt x="10168" y="12692"/>
                  </a:cubicBezTo>
                  <a:cubicBezTo>
                    <a:pt x="10307" y="12692"/>
                    <a:pt x="10447" y="12684"/>
                    <a:pt x="10587" y="12667"/>
                  </a:cubicBezTo>
                  <a:cubicBezTo>
                    <a:pt x="11201" y="12602"/>
                    <a:pt x="11828" y="12289"/>
                    <a:pt x="12115" y="11767"/>
                  </a:cubicBezTo>
                  <a:cubicBezTo>
                    <a:pt x="12728" y="12263"/>
                    <a:pt x="13473" y="12576"/>
                    <a:pt x="14269" y="12589"/>
                  </a:cubicBezTo>
                  <a:cubicBezTo>
                    <a:pt x="14543" y="12589"/>
                    <a:pt x="14830" y="12562"/>
                    <a:pt x="15065" y="12432"/>
                  </a:cubicBezTo>
                  <a:cubicBezTo>
                    <a:pt x="15327" y="12289"/>
                    <a:pt x="15509" y="12054"/>
                    <a:pt x="15666" y="11819"/>
                  </a:cubicBezTo>
                  <a:cubicBezTo>
                    <a:pt x="15979" y="11361"/>
                    <a:pt x="16227" y="10879"/>
                    <a:pt x="16436" y="10369"/>
                  </a:cubicBezTo>
                  <a:cubicBezTo>
                    <a:pt x="17010" y="10644"/>
                    <a:pt x="17585" y="10891"/>
                    <a:pt x="18225" y="10944"/>
                  </a:cubicBezTo>
                  <a:cubicBezTo>
                    <a:pt x="18308" y="10952"/>
                    <a:pt x="18393" y="10957"/>
                    <a:pt x="18478" y="10957"/>
                  </a:cubicBezTo>
                  <a:cubicBezTo>
                    <a:pt x="19043" y="10957"/>
                    <a:pt x="19620" y="10764"/>
                    <a:pt x="19961" y="10343"/>
                  </a:cubicBezTo>
                  <a:cubicBezTo>
                    <a:pt x="20274" y="9939"/>
                    <a:pt x="20340" y="9391"/>
                    <a:pt x="20392" y="8881"/>
                  </a:cubicBezTo>
                  <a:cubicBezTo>
                    <a:pt x="20642" y="9053"/>
                    <a:pt x="20941" y="9133"/>
                    <a:pt x="21244" y="9133"/>
                  </a:cubicBezTo>
                  <a:cubicBezTo>
                    <a:pt x="21653" y="9133"/>
                    <a:pt x="22068" y="8987"/>
                    <a:pt x="22376" y="8724"/>
                  </a:cubicBezTo>
                  <a:cubicBezTo>
                    <a:pt x="22925" y="8254"/>
                    <a:pt x="23146" y="7497"/>
                    <a:pt x="23003" y="6806"/>
                  </a:cubicBezTo>
                  <a:cubicBezTo>
                    <a:pt x="22859" y="6113"/>
                    <a:pt x="21971" y="5513"/>
                    <a:pt x="21384" y="5095"/>
                  </a:cubicBezTo>
                  <a:cubicBezTo>
                    <a:pt x="21135" y="3424"/>
                    <a:pt x="19635" y="2002"/>
                    <a:pt x="17898" y="1779"/>
                  </a:cubicBezTo>
                  <a:cubicBezTo>
                    <a:pt x="17780" y="1762"/>
                    <a:pt x="17659" y="1754"/>
                    <a:pt x="17536" y="1754"/>
                  </a:cubicBezTo>
                  <a:cubicBezTo>
                    <a:pt x="16898" y="1754"/>
                    <a:pt x="16237" y="1991"/>
                    <a:pt x="16018" y="2550"/>
                  </a:cubicBezTo>
                  <a:cubicBezTo>
                    <a:pt x="15757" y="1596"/>
                    <a:pt x="15026" y="722"/>
                    <a:pt x="14047" y="409"/>
                  </a:cubicBezTo>
                  <a:cubicBezTo>
                    <a:pt x="13817" y="334"/>
                    <a:pt x="13574" y="298"/>
                    <a:pt x="13331" y="298"/>
                  </a:cubicBezTo>
                  <a:cubicBezTo>
                    <a:pt x="12551" y="298"/>
                    <a:pt x="11768" y="669"/>
                    <a:pt x="11410" y="1335"/>
                  </a:cubicBezTo>
                  <a:cubicBezTo>
                    <a:pt x="11370" y="1036"/>
                    <a:pt x="11031" y="801"/>
                    <a:pt x="10718" y="774"/>
                  </a:cubicBezTo>
                  <a:cubicBezTo>
                    <a:pt x="10700" y="773"/>
                    <a:pt x="10682" y="772"/>
                    <a:pt x="10664" y="772"/>
                  </a:cubicBezTo>
                  <a:cubicBezTo>
                    <a:pt x="10381" y="772"/>
                    <a:pt x="10099" y="961"/>
                    <a:pt x="10013" y="1231"/>
                  </a:cubicBezTo>
                  <a:cubicBezTo>
                    <a:pt x="9908" y="774"/>
                    <a:pt x="9347" y="500"/>
                    <a:pt x="8904" y="291"/>
                  </a:cubicBezTo>
                  <a:cubicBezTo>
                    <a:pt x="8460" y="69"/>
                    <a:pt x="7950" y="4"/>
                    <a:pt x="7467" y="4"/>
                  </a:cubicBezTo>
                  <a:cubicBezTo>
                    <a:pt x="7411" y="2"/>
                    <a:pt x="7355" y="1"/>
                    <a:pt x="7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9"/>
            <p:cNvSpPr/>
            <p:nvPr/>
          </p:nvSpPr>
          <p:spPr>
            <a:xfrm>
              <a:off x="5577553" y="2354419"/>
              <a:ext cx="832867" cy="741359"/>
            </a:xfrm>
            <a:custGeom>
              <a:avLst/>
              <a:gdLst/>
              <a:ahLst/>
              <a:cxnLst/>
              <a:rect l="l" t="t" r="r" b="b"/>
              <a:pathLst>
                <a:path w="9857" h="8774" extrusionOk="0">
                  <a:moveTo>
                    <a:pt x="4041" y="1"/>
                  </a:moveTo>
                  <a:cubicBezTo>
                    <a:pt x="3850" y="1"/>
                    <a:pt x="3660" y="34"/>
                    <a:pt x="3486" y="109"/>
                  </a:cubicBezTo>
                  <a:cubicBezTo>
                    <a:pt x="3120" y="279"/>
                    <a:pt x="2859" y="683"/>
                    <a:pt x="2951" y="1062"/>
                  </a:cubicBezTo>
                  <a:cubicBezTo>
                    <a:pt x="2722" y="946"/>
                    <a:pt x="2448" y="888"/>
                    <a:pt x="2174" y="888"/>
                  </a:cubicBezTo>
                  <a:cubicBezTo>
                    <a:pt x="1652" y="888"/>
                    <a:pt x="1128" y="1099"/>
                    <a:pt x="914" y="1519"/>
                  </a:cubicBezTo>
                  <a:cubicBezTo>
                    <a:pt x="575" y="2172"/>
                    <a:pt x="888" y="3047"/>
                    <a:pt x="1567" y="3360"/>
                  </a:cubicBezTo>
                  <a:cubicBezTo>
                    <a:pt x="640" y="3595"/>
                    <a:pt x="1" y="4587"/>
                    <a:pt x="183" y="5501"/>
                  </a:cubicBezTo>
                  <a:cubicBezTo>
                    <a:pt x="354" y="6353"/>
                    <a:pt x="1206" y="7012"/>
                    <a:pt x="2093" y="7012"/>
                  </a:cubicBezTo>
                  <a:cubicBezTo>
                    <a:pt x="2157" y="7012"/>
                    <a:pt x="2221" y="7009"/>
                    <a:pt x="2285" y="7002"/>
                  </a:cubicBezTo>
                  <a:cubicBezTo>
                    <a:pt x="2311" y="7851"/>
                    <a:pt x="3016" y="8660"/>
                    <a:pt x="3904" y="8765"/>
                  </a:cubicBezTo>
                  <a:cubicBezTo>
                    <a:pt x="3962" y="8771"/>
                    <a:pt x="4021" y="8774"/>
                    <a:pt x="4080" y="8774"/>
                  </a:cubicBezTo>
                  <a:cubicBezTo>
                    <a:pt x="4897" y="8774"/>
                    <a:pt x="5694" y="8199"/>
                    <a:pt x="5901" y="7420"/>
                  </a:cubicBezTo>
                  <a:cubicBezTo>
                    <a:pt x="6110" y="7811"/>
                    <a:pt x="6514" y="8020"/>
                    <a:pt x="6972" y="8034"/>
                  </a:cubicBezTo>
                  <a:cubicBezTo>
                    <a:pt x="7416" y="8034"/>
                    <a:pt x="7846" y="7863"/>
                    <a:pt x="8225" y="7642"/>
                  </a:cubicBezTo>
                  <a:cubicBezTo>
                    <a:pt x="8734" y="7329"/>
                    <a:pt x="9191" y="6885"/>
                    <a:pt x="9322" y="6310"/>
                  </a:cubicBezTo>
                  <a:cubicBezTo>
                    <a:pt x="9439" y="5749"/>
                    <a:pt x="9113" y="5070"/>
                    <a:pt x="8525" y="4953"/>
                  </a:cubicBezTo>
                  <a:cubicBezTo>
                    <a:pt x="9387" y="4809"/>
                    <a:pt x="9857" y="3804"/>
                    <a:pt x="9778" y="2968"/>
                  </a:cubicBezTo>
                  <a:cubicBezTo>
                    <a:pt x="9700" y="2237"/>
                    <a:pt x="9308" y="1532"/>
                    <a:pt x="8655" y="1179"/>
                  </a:cubicBezTo>
                  <a:cubicBezTo>
                    <a:pt x="8480" y="1087"/>
                    <a:pt x="8269" y="1046"/>
                    <a:pt x="8043" y="1046"/>
                  </a:cubicBezTo>
                  <a:cubicBezTo>
                    <a:pt x="7414" y="1046"/>
                    <a:pt x="6678" y="1367"/>
                    <a:pt x="6332" y="1780"/>
                  </a:cubicBezTo>
                  <a:cubicBezTo>
                    <a:pt x="6084" y="1010"/>
                    <a:pt x="5444" y="370"/>
                    <a:pt x="4661" y="109"/>
                  </a:cubicBezTo>
                  <a:cubicBezTo>
                    <a:pt x="4463" y="41"/>
                    <a:pt x="4251" y="1"/>
                    <a:pt x="4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9"/>
            <p:cNvSpPr/>
            <p:nvPr/>
          </p:nvSpPr>
          <p:spPr>
            <a:xfrm>
              <a:off x="6393846" y="2589394"/>
              <a:ext cx="1382169" cy="784114"/>
            </a:xfrm>
            <a:custGeom>
              <a:avLst/>
              <a:gdLst/>
              <a:ahLst/>
              <a:cxnLst/>
              <a:rect l="l" t="t" r="r" b="b"/>
              <a:pathLst>
                <a:path w="16358" h="9280" extrusionOk="0">
                  <a:moveTo>
                    <a:pt x="11451" y="0"/>
                  </a:moveTo>
                  <a:cubicBezTo>
                    <a:pt x="11300" y="0"/>
                    <a:pt x="11149" y="23"/>
                    <a:pt x="11005" y="69"/>
                  </a:cubicBezTo>
                  <a:cubicBezTo>
                    <a:pt x="10209" y="318"/>
                    <a:pt x="9491" y="931"/>
                    <a:pt x="9348" y="1728"/>
                  </a:cubicBezTo>
                  <a:cubicBezTo>
                    <a:pt x="8773" y="1270"/>
                    <a:pt x="8159" y="800"/>
                    <a:pt x="7428" y="684"/>
                  </a:cubicBezTo>
                  <a:cubicBezTo>
                    <a:pt x="7343" y="670"/>
                    <a:pt x="7257" y="663"/>
                    <a:pt x="7170" y="663"/>
                  </a:cubicBezTo>
                  <a:cubicBezTo>
                    <a:pt x="6505" y="663"/>
                    <a:pt x="5811" y="1052"/>
                    <a:pt x="5718" y="1676"/>
                  </a:cubicBezTo>
                  <a:cubicBezTo>
                    <a:pt x="5588" y="905"/>
                    <a:pt x="4987" y="174"/>
                    <a:pt x="4178" y="122"/>
                  </a:cubicBezTo>
                  <a:cubicBezTo>
                    <a:pt x="4145" y="119"/>
                    <a:pt x="4113" y="118"/>
                    <a:pt x="4080" y="118"/>
                  </a:cubicBezTo>
                  <a:cubicBezTo>
                    <a:pt x="3316" y="118"/>
                    <a:pt x="2578" y="832"/>
                    <a:pt x="2728" y="1571"/>
                  </a:cubicBezTo>
                  <a:cubicBezTo>
                    <a:pt x="2646" y="1558"/>
                    <a:pt x="2563" y="1552"/>
                    <a:pt x="2480" y="1552"/>
                  </a:cubicBezTo>
                  <a:cubicBezTo>
                    <a:pt x="1816" y="1552"/>
                    <a:pt x="1165" y="1958"/>
                    <a:pt x="874" y="2550"/>
                  </a:cubicBezTo>
                  <a:cubicBezTo>
                    <a:pt x="549" y="3216"/>
                    <a:pt x="731" y="4064"/>
                    <a:pt x="1306" y="4548"/>
                  </a:cubicBezTo>
                  <a:cubicBezTo>
                    <a:pt x="1220" y="4513"/>
                    <a:pt x="1128" y="4496"/>
                    <a:pt x="1036" y="4496"/>
                  </a:cubicBezTo>
                  <a:cubicBezTo>
                    <a:pt x="682" y="4496"/>
                    <a:pt x="317" y="4736"/>
                    <a:pt x="183" y="5056"/>
                  </a:cubicBezTo>
                  <a:cubicBezTo>
                    <a:pt x="0" y="5462"/>
                    <a:pt x="157" y="5970"/>
                    <a:pt x="470" y="6271"/>
                  </a:cubicBezTo>
                  <a:cubicBezTo>
                    <a:pt x="783" y="6572"/>
                    <a:pt x="1228" y="6716"/>
                    <a:pt x="1668" y="6716"/>
                  </a:cubicBezTo>
                  <a:cubicBezTo>
                    <a:pt x="1687" y="6716"/>
                    <a:pt x="1705" y="6715"/>
                    <a:pt x="1723" y="6715"/>
                  </a:cubicBezTo>
                  <a:cubicBezTo>
                    <a:pt x="1840" y="7537"/>
                    <a:pt x="2428" y="8281"/>
                    <a:pt x="3224" y="8595"/>
                  </a:cubicBezTo>
                  <a:cubicBezTo>
                    <a:pt x="3506" y="8705"/>
                    <a:pt x="3807" y="8759"/>
                    <a:pt x="4108" y="8759"/>
                  </a:cubicBezTo>
                  <a:cubicBezTo>
                    <a:pt x="4658" y="8759"/>
                    <a:pt x="5209" y="8579"/>
                    <a:pt x="5640" y="8242"/>
                  </a:cubicBezTo>
                  <a:cubicBezTo>
                    <a:pt x="6372" y="8852"/>
                    <a:pt x="7253" y="9280"/>
                    <a:pt x="8208" y="9280"/>
                  </a:cubicBezTo>
                  <a:cubicBezTo>
                    <a:pt x="8274" y="9280"/>
                    <a:pt x="8341" y="9278"/>
                    <a:pt x="8408" y="9274"/>
                  </a:cubicBezTo>
                  <a:cubicBezTo>
                    <a:pt x="9438" y="9195"/>
                    <a:pt x="10457" y="8490"/>
                    <a:pt x="10627" y="7498"/>
                  </a:cubicBezTo>
                  <a:cubicBezTo>
                    <a:pt x="10901" y="7772"/>
                    <a:pt x="11162" y="8085"/>
                    <a:pt x="11553" y="8177"/>
                  </a:cubicBezTo>
                  <a:cubicBezTo>
                    <a:pt x="11616" y="8192"/>
                    <a:pt x="11681" y="8199"/>
                    <a:pt x="11746" y="8199"/>
                  </a:cubicBezTo>
                  <a:cubicBezTo>
                    <a:pt x="12079" y="8199"/>
                    <a:pt x="12424" y="8013"/>
                    <a:pt x="12467" y="7707"/>
                  </a:cubicBezTo>
                  <a:cubicBezTo>
                    <a:pt x="12777" y="7839"/>
                    <a:pt x="13113" y="7903"/>
                    <a:pt x="13448" y="7903"/>
                  </a:cubicBezTo>
                  <a:cubicBezTo>
                    <a:pt x="14172" y="7903"/>
                    <a:pt x="14893" y="7603"/>
                    <a:pt x="15339" y="7041"/>
                  </a:cubicBezTo>
                  <a:cubicBezTo>
                    <a:pt x="15536" y="6793"/>
                    <a:pt x="15692" y="6480"/>
                    <a:pt x="15666" y="6167"/>
                  </a:cubicBezTo>
                  <a:cubicBezTo>
                    <a:pt x="15653" y="5840"/>
                    <a:pt x="15509" y="5683"/>
                    <a:pt x="15183" y="5605"/>
                  </a:cubicBezTo>
                  <a:cubicBezTo>
                    <a:pt x="16084" y="4939"/>
                    <a:pt x="16358" y="3620"/>
                    <a:pt x="15797" y="2680"/>
                  </a:cubicBezTo>
                  <a:cubicBezTo>
                    <a:pt x="15381" y="1968"/>
                    <a:pt x="14531" y="1518"/>
                    <a:pt x="13689" y="1518"/>
                  </a:cubicBezTo>
                  <a:cubicBezTo>
                    <a:pt x="13419" y="1518"/>
                    <a:pt x="13151" y="1564"/>
                    <a:pt x="12898" y="1662"/>
                  </a:cubicBezTo>
                  <a:cubicBezTo>
                    <a:pt x="12989" y="1180"/>
                    <a:pt x="12807" y="670"/>
                    <a:pt x="12429" y="344"/>
                  </a:cubicBezTo>
                  <a:cubicBezTo>
                    <a:pt x="12162" y="124"/>
                    <a:pt x="11807" y="0"/>
                    <a:pt x="11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>
          <a:extLst>
            <a:ext uri="{FF2B5EF4-FFF2-40B4-BE49-F238E27FC236}">
              <a16:creationId xmlns:a16="http://schemas.microsoft.com/office/drawing/2014/main" id="{C42384B4-2B6F-2076-B4C7-8360AAB47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67">
            <a:extLst>
              <a:ext uri="{FF2B5EF4-FFF2-40B4-BE49-F238E27FC236}">
                <a16:creationId xmlns:a16="http://schemas.microsoft.com/office/drawing/2014/main" id="{75068881-9CD5-BFF5-87FC-7FF0402D1EA4}"/>
              </a:ext>
            </a:extLst>
          </p:cNvPr>
          <p:cNvSpPr/>
          <p:nvPr/>
        </p:nvSpPr>
        <p:spPr>
          <a:xfrm>
            <a:off x="0" y="4295775"/>
            <a:ext cx="9144000" cy="40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67">
            <a:extLst>
              <a:ext uri="{FF2B5EF4-FFF2-40B4-BE49-F238E27FC236}">
                <a16:creationId xmlns:a16="http://schemas.microsoft.com/office/drawing/2014/main" id="{F0A8D047-625D-6F0B-4585-945CE5EC8C5F}"/>
              </a:ext>
            </a:extLst>
          </p:cNvPr>
          <p:cNvSpPr/>
          <p:nvPr/>
        </p:nvSpPr>
        <p:spPr>
          <a:xfrm>
            <a:off x="811225" y="334350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67">
            <a:extLst>
              <a:ext uri="{FF2B5EF4-FFF2-40B4-BE49-F238E27FC236}">
                <a16:creationId xmlns:a16="http://schemas.microsoft.com/office/drawing/2014/main" id="{0B95A3EB-71EA-5F26-30F1-500CD728DDCE}"/>
              </a:ext>
            </a:extLst>
          </p:cNvPr>
          <p:cNvSpPr/>
          <p:nvPr/>
        </p:nvSpPr>
        <p:spPr>
          <a:xfrm>
            <a:off x="7845810" y="2499686"/>
            <a:ext cx="254185" cy="144132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67">
            <a:extLst>
              <a:ext uri="{FF2B5EF4-FFF2-40B4-BE49-F238E27FC236}">
                <a16:creationId xmlns:a16="http://schemas.microsoft.com/office/drawing/2014/main" id="{BFC26242-ED01-678D-50DA-7B08851316CF}"/>
              </a:ext>
            </a:extLst>
          </p:cNvPr>
          <p:cNvSpPr/>
          <p:nvPr/>
        </p:nvSpPr>
        <p:spPr>
          <a:xfrm>
            <a:off x="2335225" y="84795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67">
            <a:extLst>
              <a:ext uri="{FF2B5EF4-FFF2-40B4-BE49-F238E27FC236}">
                <a16:creationId xmlns:a16="http://schemas.microsoft.com/office/drawing/2014/main" id="{424E5E35-93CF-59B9-7014-DAAA392EC904}"/>
              </a:ext>
            </a:extLst>
          </p:cNvPr>
          <p:cNvSpPr/>
          <p:nvPr/>
        </p:nvSpPr>
        <p:spPr>
          <a:xfrm>
            <a:off x="369250" y="202230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101;p63">
            <a:extLst>
              <a:ext uri="{FF2B5EF4-FFF2-40B4-BE49-F238E27FC236}">
                <a16:creationId xmlns:a16="http://schemas.microsoft.com/office/drawing/2014/main" id="{F1D74DC9-B202-3E93-FC2E-27EFE6F3F8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95163" y="67878"/>
            <a:ext cx="6348899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 dirty="0"/>
              <a:t>GENERAL CLASS DIAGRAM</a:t>
            </a:r>
            <a:endParaRPr sz="3600" dirty="0"/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FE1B1FA-BC7F-1AA0-5714-AD082FC900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26" t="4094" r="9051" b="44044"/>
          <a:stretch/>
        </p:blipFill>
        <p:spPr>
          <a:xfrm>
            <a:off x="907025" y="782806"/>
            <a:ext cx="7536375" cy="3769362"/>
          </a:xfrm>
          <a:prstGeom prst="rect">
            <a:avLst/>
          </a:prstGeom>
        </p:spPr>
      </p:pic>
      <p:grpSp>
        <p:nvGrpSpPr>
          <p:cNvPr id="1225" name="Google Shape;1225;p67">
            <a:extLst>
              <a:ext uri="{FF2B5EF4-FFF2-40B4-BE49-F238E27FC236}">
                <a16:creationId xmlns:a16="http://schemas.microsoft.com/office/drawing/2014/main" id="{F8E09FCF-8F9D-B506-2E58-B2CBB771D220}"/>
              </a:ext>
            </a:extLst>
          </p:cNvPr>
          <p:cNvGrpSpPr/>
          <p:nvPr/>
        </p:nvGrpSpPr>
        <p:grpSpPr>
          <a:xfrm>
            <a:off x="7613062" y="105232"/>
            <a:ext cx="1559200" cy="1023125"/>
            <a:chOff x="353900" y="523138"/>
            <a:chExt cx="1559200" cy="1023125"/>
          </a:xfrm>
        </p:grpSpPr>
        <p:sp>
          <p:nvSpPr>
            <p:cNvPr id="1226" name="Google Shape;1226;p67">
              <a:extLst>
                <a:ext uri="{FF2B5EF4-FFF2-40B4-BE49-F238E27FC236}">
                  <a16:creationId xmlns:a16="http://schemas.microsoft.com/office/drawing/2014/main" id="{7647A52F-9C17-B5AE-FF72-6EA3D1EC30FE}"/>
                </a:ext>
              </a:extLst>
            </p:cNvPr>
            <p:cNvSpPr/>
            <p:nvPr/>
          </p:nvSpPr>
          <p:spPr>
            <a:xfrm>
              <a:off x="353900" y="523138"/>
              <a:ext cx="1559200" cy="985250"/>
            </a:xfrm>
            <a:custGeom>
              <a:avLst/>
              <a:gdLst/>
              <a:ahLst/>
              <a:cxnLst/>
              <a:rect l="l" t="t" r="r" b="b"/>
              <a:pathLst>
                <a:path w="62368" h="39410" extrusionOk="0">
                  <a:moveTo>
                    <a:pt x="3706" y="1"/>
                  </a:moveTo>
                  <a:cubicBezTo>
                    <a:pt x="3680" y="1"/>
                    <a:pt x="3653" y="7"/>
                    <a:pt x="3624" y="19"/>
                  </a:cubicBezTo>
                  <a:cubicBezTo>
                    <a:pt x="3107" y="240"/>
                    <a:pt x="2813" y="4232"/>
                    <a:pt x="2813" y="4232"/>
                  </a:cubicBezTo>
                  <a:cubicBezTo>
                    <a:pt x="2666" y="3496"/>
                    <a:pt x="2062" y="2906"/>
                    <a:pt x="2062" y="2906"/>
                  </a:cubicBezTo>
                  <a:lnTo>
                    <a:pt x="2062" y="2906"/>
                  </a:lnTo>
                  <a:cubicBezTo>
                    <a:pt x="0" y="9755"/>
                    <a:pt x="9958" y="12776"/>
                    <a:pt x="11062" y="13143"/>
                  </a:cubicBezTo>
                  <a:cubicBezTo>
                    <a:pt x="12167" y="13526"/>
                    <a:pt x="15643" y="17430"/>
                    <a:pt x="17264" y="21333"/>
                  </a:cubicBezTo>
                  <a:cubicBezTo>
                    <a:pt x="18884" y="25251"/>
                    <a:pt x="22787" y="28272"/>
                    <a:pt x="22787" y="28272"/>
                  </a:cubicBezTo>
                  <a:cubicBezTo>
                    <a:pt x="21535" y="30554"/>
                    <a:pt x="22714" y="34606"/>
                    <a:pt x="22714" y="34606"/>
                  </a:cubicBezTo>
                  <a:lnTo>
                    <a:pt x="21094" y="34753"/>
                  </a:lnTo>
                  <a:lnTo>
                    <a:pt x="21535" y="36079"/>
                  </a:lnTo>
                  <a:lnTo>
                    <a:pt x="24113" y="36682"/>
                  </a:lnTo>
                  <a:lnTo>
                    <a:pt x="26043" y="33575"/>
                  </a:lnTo>
                  <a:cubicBezTo>
                    <a:pt x="26043" y="33575"/>
                    <a:pt x="26116" y="34679"/>
                    <a:pt x="26263" y="35268"/>
                  </a:cubicBezTo>
                  <a:cubicBezTo>
                    <a:pt x="26411" y="35857"/>
                    <a:pt x="25454" y="36682"/>
                    <a:pt x="25454" y="36682"/>
                  </a:cubicBezTo>
                  <a:lnTo>
                    <a:pt x="27074" y="38892"/>
                  </a:lnTo>
                  <a:lnTo>
                    <a:pt x="29357" y="36446"/>
                  </a:lnTo>
                  <a:lnTo>
                    <a:pt x="29651" y="37124"/>
                  </a:lnTo>
                  <a:lnTo>
                    <a:pt x="30830" y="35784"/>
                  </a:lnTo>
                  <a:cubicBezTo>
                    <a:pt x="31861" y="37493"/>
                    <a:pt x="35323" y="38082"/>
                    <a:pt x="35323" y="38082"/>
                  </a:cubicBezTo>
                  <a:lnTo>
                    <a:pt x="34512" y="36756"/>
                  </a:lnTo>
                  <a:lnTo>
                    <a:pt x="34512" y="36756"/>
                  </a:lnTo>
                  <a:cubicBezTo>
                    <a:pt x="34513" y="36756"/>
                    <a:pt x="39475" y="39409"/>
                    <a:pt x="40880" y="39409"/>
                  </a:cubicBezTo>
                  <a:cubicBezTo>
                    <a:pt x="40899" y="39409"/>
                    <a:pt x="40917" y="39409"/>
                    <a:pt x="40934" y="39408"/>
                  </a:cubicBezTo>
                  <a:cubicBezTo>
                    <a:pt x="42260" y="39333"/>
                    <a:pt x="43218" y="37935"/>
                    <a:pt x="43218" y="37935"/>
                  </a:cubicBezTo>
                  <a:cubicBezTo>
                    <a:pt x="43218" y="37935"/>
                    <a:pt x="38505" y="35857"/>
                    <a:pt x="36869" y="34458"/>
                  </a:cubicBezTo>
                  <a:cubicBezTo>
                    <a:pt x="35249" y="33058"/>
                    <a:pt x="33186" y="31143"/>
                    <a:pt x="32819" y="30187"/>
                  </a:cubicBezTo>
                  <a:cubicBezTo>
                    <a:pt x="32450" y="29229"/>
                    <a:pt x="32273" y="27565"/>
                    <a:pt x="32273" y="27565"/>
                  </a:cubicBezTo>
                  <a:lnTo>
                    <a:pt x="32273" y="27565"/>
                  </a:lnTo>
                  <a:cubicBezTo>
                    <a:pt x="32420" y="28154"/>
                    <a:pt x="37370" y="33176"/>
                    <a:pt x="37370" y="33176"/>
                  </a:cubicBezTo>
                  <a:cubicBezTo>
                    <a:pt x="37705" y="33422"/>
                    <a:pt x="38116" y="33558"/>
                    <a:pt x="38527" y="33558"/>
                  </a:cubicBezTo>
                  <a:cubicBezTo>
                    <a:pt x="38658" y="33558"/>
                    <a:pt x="38789" y="33544"/>
                    <a:pt x="38917" y="33516"/>
                  </a:cubicBezTo>
                  <a:cubicBezTo>
                    <a:pt x="39049" y="33500"/>
                    <a:pt x="39182" y="33441"/>
                    <a:pt x="39271" y="33353"/>
                  </a:cubicBezTo>
                  <a:cubicBezTo>
                    <a:pt x="39323" y="33364"/>
                    <a:pt x="39377" y="33369"/>
                    <a:pt x="39430" y="33369"/>
                  </a:cubicBezTo>
                  <a:cubicBezTo>
                    <a:pt x="39657" y="33369"/>
                    <a:pt x="39881" y="33270"/>
                    <a:pt x="40037" y="33103"/>
                  </a:cubicBezTo>
                  <a:cubicBezTo>
                    <a:pt x="40078" y="33109"/>
                    <a:pt x="40120" y="33111"/>
                    <a:pt x="40162" y="33111"/>
                  </a:cubicBezTo>
                  <a:cubicBezTo>
                    <a:pt x="40450" y="33111"/>
                    <a:pt x="40746" y="32986"/>
                    <a:pt x="40964" y="32793"/>
                  </a:cubicBezTo>
                  <a:cubicBezTo>
                    <a:pt x="41098" y="32803"/>
                    <a:pt x="41232" y="32817"/>
                    <a:pt x="41366" y="32817"/>
                  </a:cubicBezTo>
                  <a:cubicBezTo>
                    <a:pt x="41453" y="32817"/>
                    <a:pt x="41540" y="32811"/>
                    <a:pt x="41627" y="32793"/>
                  </a:cubicBezTo>
                  <a:cubicBezTo>
                    <a:pt x="41848" y="32750"/>
                    <a:pt x="42024" y="32646"/>
                    <a:pt x="42142" y="32469"/>
                  </a:cubicBezTo>
                  <a:cubicBezTo>
                    <a:pt x="42511" y="32426"/>
                    <a:pt x="42849" y="32278"/>
                    <a:pt x="43085" y="31998"/>
                  </a:cubicBezTo>
                  <a:cubicBezTo>
                    <a:pt x="43439" y="31954"/>
                    <a:pt x="43837" y="31777"/>
                    <a:pt x="44116" y="31526"/>
                  </a:cubicBezTo>
                  <a:cubicBezTo>
                    <a:pt x="44219" y="31549"/>
                    <a:pt x="44325" y="31561"/>
                    <a:pt x="44433" y="31561"/>
                  </a:cubicBezTo>
                  <a:cubicBezTo>
                    <a:pt x="44605" y="31561"/>
                    <a:pt x="44778" y="31531"/>
                    <a:pt x="44941" y="31468"/>
                  </a:cubicBezTo>
                  <a:cubicBezTo>
                    <a:pt x="45192" y="31365"/>
                    <a:pt x="45428" y="31173"/>
                    <a:pt x="45546" y="30923"/>
                  </a:cubicBezTo>
                  <a:cubicBezTo>
                    <a:pt x="45555" y="30924"/>
                    <a:pt x="45565" y="30924"/>
                    <a:pt x="45574" y="30924"/>
                  </a:cubicBezTo>
                  <a:cubicBezTo>
                    <a:pt x="45863" y="30924"/>
                    <a:pt x="46198" y="30722"/>
                    <a:pt x="46312" y="30466"/>
                  </a:cubicBezTo>
                  <a:cubicBezTo>
                    <a:pt x="46557" y="30541"/>
                    <a:pt x="46811" y="30624"/>
                    <a:pt x="47061" y="30624"/>
                  </a:cubicBezTo>
                  <a:cubicBezTo>
                    <a:pt x="47156" y="30624"/>
                    <a:pt x="47250" y="30612"/>
                    <a:pt x="47343" y="30584"/>
                  </a:cubicBezTo>
                  <a:cubicBezTo>
                    <a:pt x="47696" y="30466"/>
                    <a:pt x="47946" y="30083"/>
                    <a:pt x="47917" y="29715"/>
                  </a:cubicBezTo>
                  <a:lnTo>
                    <a:pt x="47917" y="29715"/>
                  </a:lnTo>
                  <a:cubicBezTo>
                    <a:pt x="47969" y="29753"/>
                    <a:pt x="48027" y="29768"/>
                    <a:pt x="48087" y="29768"/>
                  </a:cubicBezTo>
                  <a:cubicBezTo>
                    <a:pt x="48215" y="29768"/>
                    <a:pt x="48352" y="29701"/>
                    <a:pt x="48462" y="29641"/>
                  </a:cubicBezTo>
                  <a:cubicBezTo>
                    <a:pt x="48565" y="29568"/>
                    <a:pt x="48668" y="29509"/>
                    <a:pt x="48741" y="29421"/>
                  </a:cubicBezTo>
                  <a:cubicBezTo>
                    <a:pt x="48816" y="29332"/>
                    <a:pt x="48948" y="29140"/>
                    <a:pt x="48918" y="29038"/>
                  </a:cubicBezTo>
                  <a:lnTo>
                    <a:pt x="48918" y="29038"/>
                  </a:lnTo>
                  <a:cubicBezTo>
                    <a:pt x="49258" y="29126"/>
                    <a:pt x="49596" y="29185"/>
                    <a:pt x="49949" y="29185"/>
                  </a:cubicBezTo>
                  <a:cubicBezTo>
                    <a:pt x="50082" y="29185"/>
                    <a:pt x="50214" y="29185"/>
                    <a:pt x="50332" y="29140"/>
                  </a:cubicBezTo>
                  <a:cubicBezTo>
                    <a:pt x="50509" y="29067"/>
                    <a:pt x="50627" y="28904"/>
                    <a:pt x="50715" y="28743"/>
                  </a:cubicBezTo>
                  <a:cubicBezTo>
                    <a:pt x="50790" y="28566"/>
                    <a:pt x="50819" y="28404"/>
                    <a:pt x="50848" y="28227"/>
                  </a:cubicBezTo>
                  <a:lnTo>
                    <a:pt x="51290" y="28315"/>
                  </a:lnTo>
                  <a:cubicBezTo>
                    <a:pt x="51438" y="28345"/>
                    <a:pt x="51585" y="28374"/>
                    <a:pt x="51732" y="28374"/>
                  </a:cubicBezTo>
                  <a:cubicBezTo>
                    <a:pt x="51894" y="28360"/>
                    <a:pt x="52041" y="28315"/>
                    <a:pt x="52145" y="28197"/>
                  </a:cubicBezTo>
                  <a:cubicBezTo>
                    <a:pt x="52306" y="28007"/>
                    <a:pt x="52277" y="27741"/>
                    <a:pt x="52247" y="27490"/>
                  </a:cubicBezTo>
                  <a:cubicBezTo>
                    <a:pt x="52233" y="27343"/>
                    <a:pt x="52188" y="27152"/>
                    <a:pt x="52174" y="26990"/>
                  </a:cubicBezTo>
                  <a:cubicBezTo>
                    <a:pt x="52424" y="26960"/>
                    <a:pt x="52660" y="26799"/>
                    <a:pt x="52777" y="26563"/>
                  </a:cubicBezTo>
                  <a:cubicBezTo>
                    <a:pt x="52866" y="26386"/>
                    <a:pt x="52911" y="26151"/>
                    <a:pt x="52925" y="25958"/>
                  </a:cubicBezTo>
                  <a:lnTo>
                    <a:pt x="51157" y="23307"/>
                  </a:lnTo>
                  <a:lnTo>
                    <a:pt x="51157" y="23307"/>
                  </a:lnTo>
                  <a:cubicBezTo>
                    <a:pt x="51157" y="23307"/>
                    <a:pt x="51688" y="23661"/>
                    <a:pt x="52822" y="24442"/>
                  </a:cubicBezTo>
                  <a:cubicBezTo>
                    <a:pt x="53364" y="24814"/>
                    <a:pt x="53855" y="24912"/>
                    <a:pt x="54220" y="24912"/>
                  </a:cubicBezTo>
                  <a:cubicBezTo>
                    <a:pt x="54620" y="24912"/>
                    <a:pt x="54869" y="24795"/>
                    <a:pt x="54869" y="24795"/>
                  </a:cubicBezTo>
                  <a:cubicBezTo>
                    <a:pt x="54796" y="24295"/>
                    <a:pt x="54030" y="23234"/>
                    <a:pt x="54030" y="23234"/>
                  </a:cubicBezTo>
                  <a:lnTo>
                    <a:pt x="54030" y="23234"/>
                  </a:lnTo>
                  <a:cubicBezTo>
                    <a:pt x="54309" y="23487"/>
                    <a:pt x="54666" y="23568"/>
                    <a:pt x="55009" y="23568"/>
                  </a:cubicBezTo>
                  <a:cubicBezTo>
                    <a:pt x="55624" y="23568"/>
                    <a:pt x="56195" y="23307"/>
                    <a:pt x="56195" y="23307"/>
                  </a:cubicBezTo>
                  <a:cubicBezTo>
                    <a:pt x="56195" y="23307"/>
                    <a:pt x="56151" y="22763"/>
                    <a:pt x="55900" y="22158"/>
                  </a:cubicBezTo>
                  <a:cubicBezTo>
                    <a:pt x="55650" y="21555"/>
                    <a:pt x="51939" y="19713"/>
                    <a:pt x="51938" y="19713"/>
                  </a:cubicBezTo>
                  <a:lnTo>
                    <a:pt x="51938" y="19713"/>
                  </a:lnTo>
                  <a:lnTo>
                    <a:pt x="57079" y="20612"/>
                  </a:lnTo>
                  <a:cubicBezTo>
                    <a:pt x="57079" y="20612"/>
                    <a:pt x="57919" y="20420"/>
                    <a:pt x="58037" y="19905"/>
                  </a:cubicBezTo>
                  <a:cubicBezTo>
                    <a:pt x="58169" y="19404"/>
                    <a:pt x="57786" y="18976"/>
                    <a:pt x="57786" y="18976"/>
                  </a:cubicBezTo>
                  <a:cubicBezTo>
                    <a:pt x="59068" y="18579"/>
                    <a:pt x="59127" y="17238"/>
                    <a:pt x="59127" y="17238"/>
                  </a:cubicBezTo>
                  <a:cubicBezTo>
                    <a:pt x="58345" y="16488"/>
                    <a:pt x="57153" y="16252"/>
                    <a:pt x="57153" y="16252"/>
                  </a:cubicBezTo>
                  <a:cubicBezTo>
                    <a:pt x="59347" y="15987"/>
                    <a:pt x="59598" y="14145"/>
                    <a:pt x="59598" y="14145"/>
                  </a:cubicBezTo>
                  <a:lnTo>
                    <a:pt x="55223" y="14115"/>
                  </a:lnTo>
                  <a:cubicBezTo>
                    <a:pt x="55223" y="14115"/>
                    <a:pt x="57786" y="12658"/>
                    <a:pt x="60084" y="11244"/>
                  </a:cubicBezTo>
                  <a:cubicBezTo>
                    <a:pt x="62367" y="9830"/>
                    <a:pt x="61336" y="8224"/>
                    <a:pt x="61336" y="8223"/>
                  </a:cubicBezTo>
                  <a:lnTo>
                    <a:pt x="61336" y="8223"/>
                  </a:lnTo>
                  <a:cubicBezTo>
                    <a:pt x="60865" y="8901"/>
                    <a:pt x="55694" y="11817"/>
                    <a:pt x="55120" y="11951"/>
                  </a:cubicBezTo>
                  <a:cubicBezTo>
                    <a:pt x="55062" y="11964"/>
                    <a:pt x="55012" y="11970"/>
                    <a:pt x="54967" y="11970"/>
                  </a:cubicBezTo>
                  <a:cubicBezTo>
                    <a:pt x="54573" y="11970"/>
                    <a:pt x="54692" y="11493"/>
                    <a:pt x="54692" y="11493"/>
                  </a:cubicBezTo>
                  <a:cubicBezTo>
                    <a:pt x="54692" y="11493"/>
                    <a:pt x="59068" y="8194"/>
                    <a:pt x="59804" y="6780"/>
                  </a:cubicBezTo>
                  <a:cubicBezTo>
                    <a:pt x="60541" y="5381"/>
                    <a:pt x="59553" y="5248"/>
                    <a:pt x="59553" y="5248"/>
                  </a:cubicBezTo>
                  <a:cubicBezTo>
                    <a:pt x="58950" y="6176"/>
                    <a:pt x="53529" y="10993"/>
                    <a:pt x="53160" y="11126"/>
                  </a:cubicBezTo>
                  <a:cubicBezTo>
                    <a:pt x="53091" y="11147"/>
                    <a:pt x="53033" y="11156"/>
                    <a:pt x="52985" y="11156"/>
                  </a:cubicBezTo>
                  <a:cubicBezTo>
                    <a:pt x="52768" y="11156"/>
                    <a:pt x="52748" y="10978"/>
                    <a:pt x="52748" y="10978"/>
                  </a:cubicBezTo>
                  <a:cubicBezTo>
                    <a:pt x="52748" y="10978"/>
                    <a:pt x="56342" y="7620"/>
                    <a:pt x="57491" y="6000"/>
                  </a:cubicBezTo>
                  <a:cubicBezTo>
                    <a:pt x="58655" y="4379"/>
                    <a:pt x="57491" y="3215"/>
                    <a:pt x="57491" y="3215"/>
                  </a:cubicBezTo>
                  <a:cubicBezTo>
                    <a:pt x="57491" y="3215"/>
                    <a:pt x="53912" y="7958"/>
                    <a:pt x="52410" y="9461"/>
                  </a:cubicBezTo>
                  <a:cubicBezTo>
                    <a:pt x="51252" y="10619"/>
                    <a:pt x="50377" y="10756"/>
                    <a:pt x="50027" y="10756"/>
                  </a:cubicBezTo>
                  <a:cubicBezTo>
                    <a:pt x="49919" y="10756"/>
                    <a:pt x="49861" y="10743"/>
                    <a:pt x="49861" y="10743"/>
                  </a:cubicBezTo>
                  <a:cubicBezTo>
                    <a:pt x="49861" y="10743"/>
                    <a:pt x="52056" y="8651"/>
                    <a:pt x="54030" y="6220"/>
                  </a:cubicBezTo>
                  <a:cubicBezTo>
                    <a:pt x="55988" y="3790"/>
                    <a:pt x="54840" y="2641"/>
                    <a:pt x="54840" y="2641"/>
                  </a:cubicBezTo>
                  <a:lnTo>
                    <a:pt x="54840" y="2641"/>
                  </a:lnTo>
                  <a:cubicBezTo>
                    <a:pt x="54604" y="4144"/>
                    <a:pt x="47651" y="10861"/>
                    <a:pt x="47651" y="10861"/>
                  </a:cubicBezTo>
                  <a:cubicBezTo>
                    <a:pt x="48580" y="9814"/>
                    <a:pt x="49507" y="6338"/>
                    <a:pt x="49625" y="5410"/>
                  </a:cubicBezTo>
                  <a:cubicBezTo>
                    <a:pt x="49743" y="4482"/>
                    <a:pt x="48698" y="4144"/>
                    <a:pt x="48698" y="4144"/>
                  </a:cubicBezTo>
                  <a:cubicBezTo>
                    <a:pt x="48698" y="4144"/>
                    <a:pt x="47313" y="7266"/>
                    <a:pt x="46267" y="10507"/>
                  </a:cubicBezTo>
                  <a:cubicBezTo>
                    <a:pt x="45222" y="13748"/>
                    <a:pt x="39668" y="16295"/>
                    <a:pt x="38976" y="16413"/>
                  </a:cubicBezTo>
                  <a:cubicBezTo>
                    <a:pt x="38283" y="16531"/>
                    <a:pt x="30992" y="19080"/>
                    <a:pt x="29018" y="20229"/>
                  </a:cubicBezTo>
                  <a:cubicBezTo>
                    <a:pt x="26469" y="18609"/>
                    <a:pt x="21844" y="18491"/>
                    <a:pt x="21844" y="18491"/>
                  </a:cubicBezTo>
                  <a:cubicBezTo>
                    <a:pt x="21844" y="18491"/>
                    <a:pt x="19399" y="15515"/>
                    <a:pt x="17853" y="14410"/>
                  </a:cubicBezTo>
                  <a:cubicBezTo>
                    <a:pt x="16306" y="13291"/>
                    <a:pt x="11651" y="11817"/>
                    <a:pt x="10620" y="11523"/>
                  </a:cubicBezTo>
                  <a:cubicBezTo>
                    <a:pt x="9589" y="11228"/>
                    <a:pt x="8926" y="8504"/>
                    <a:pt x="8705" y="8062"/>
                  </a:cubicBezTo>
                  <a:cubicBezTo>
                    <a:pt x="8485" y="7620"/>
                    <a:pt x="8116" y="6220"/>
                    <a:pt x="7821" y="6000"/>
                  </a:cubicBezTo>
                  <a:cubicBezTo>
                    <a:pt x="7804" y="5987"/>
                    <a:pt x="7788" y="5981"/>
                    <a:pt x="7772" y="5981"/>
                  </a:cubicBezTo>
                  <a:cubicBezTo>
                    <a:pt x="7502" y="5981"/>
                    <a:pt x="7306" y="7620"/>
                    <a:pt x="7306" y="7620"/>
                  </a:cubicBezTo>
                  <a:cubicBezTo>
                    <a:pt x="7306" y="7620"/>
                    <a:pt x="6937" y="6442"/>
                    <a:pt x="6790" y="5705"/>
                  </a:cubicBezTo>
                  <a:cubicBezTo>
                    <a:pt x="6643" y="4969"/>
                    <a:pt x="6128" y="2390"/>
                    <a:pt x="5906" y="2317"/>
                  </a:cubicBezTo>
                  <a:cubicBezTo>
                    <a:pt x="5900" y="2315"/>
                    <a:pt x="5893" y="2314"/>
                    <a:pt x="5887" y="2314"/>
                  </a:cubicBezTo>
                  <a:cubicBezTo>
                    <a:pt x="5661" y="2314"/>
                    <a:pt x="5244" y="3496"/>
                    <a:pt x="5244" y="3496"/>
                  </a:cubicBezTo>
                  <a:cubicBezTo>
                    <a:pt x="5244" y="3496"/>
                    <a:pt x="5244" y="756"/>
                    <a:pt x="4949" y="608"/>
                  </a:cubicBezTo>
                  <a:cubicBezTo>
                    <a:pt x="4932" y="600"/>
                    <a:pt x="4914" y="596"/>
                    <a:pt x="4895" y="596"/>
                  </a:cubicBezTo>
                  <a:cubicBezTo>
                    <a:pt x="4596" y="596"/>
                    <a:pt x="4139" y="1640"/>
                    <a:pt x="4139" y="1640"/>
                  </a:cubicBezTo>
                  <a:cubicBezTo>
                    <a:pt x="4139" y="1640"/>
                    <a:pt x="4139" y="1"/>
                    <a:pt x="3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67">
              <a:extLst>
                <a:ext uri="{FF2B5EF4-FFF2-40B4-BE49-F238E27FC236}">
                  <a16:creationId xmlns:a16="http://schemas.microsoft.com/office/drawing/2014/main" id="{668A42E0-475D-5C14-4D51-3E791B92DAD5}"/>
                </a:ext>
              </a:extLst>
            </p:cNvPr>
            <p:cNvSpPr/>
            <p:nvPr/>
          </p:nvSpPr>
          <p:spPr>
            <a:xfrm>
              <a:off x="739825" y="994313"/>
              <a:ext cx="256325" cy="142450"/>
            </a:xfrm>
            <a:custGeom>
              <a:avLst/>
              <a:gdLst/>
              <a:ahLst/>
              <a:cxnLst/>
              <a:rect l="l" t="t" r="r" b="b"/>
              <a:pathLst>
                <a:path w="10253" h="5698" extrusionOk="0">
                  <a:moveTo>
                    <a:pt x="5886" y="0"/>
                  </a:moveTo>
                  <a:cubicBezTo>
                    <a:pt x="4291" y="0"/>
                    <a:pt x="2527" y="220"/>
                    <a:pt x="1694" y="1072"/>
                  </a:cubicBezTo>
                  <a:cubicBezTo>
                    <a:pt x="0" y="2840"/>
                    <a:pt x="1444" y="4299"/>
                    <a:pt x="1444" y="4299"/>
                  </a:cubicBezTo>
                  <a:lnTo>
                    <a:pt x="3137" y="5123"/>
                  </a:lnTo>
                  <a:lnTo>
                    <a:pt x="4449" y="4475"/>
                  </a:lnTo>
                  <a:cubicBezTo>
                    <a:pt x="4449" y="4475"/>
                    <a:pt x="6393" y="4902"/>
                    <a:pt x="6496" y="5049"/>
                  </a:cubicBezTo>
                  <a:cubicBezTo>
                    <a:pt x="6613" y="5197"/>
                    <a:pt x="6688" y="5697"/>
                    <a:pt x="6688" y="5697"/>
                  </a:cubicBezTo>
                  <a:lnTo>
                    <a:pt x="7012" y="5197"/>
                  </a:lnTo>
                  <a:lnTo>
                    <a:pt x="7762" y="5300"/>
                  </a:lnTo>
                  <a:lnTo>
                    <a:pt x="7615" y="4652"/>
                  </a:lnTo>
                  <a:lnTo>
                    <a:pt x="8279" y="4328"/>
                  </a:lnTo>
                  <a:lnTo>
                    <a:pt x="8204" y="3857"/>
                  </a:lnTo>
                  <a:lnTo>
                    <a:pt x="9133" y="3533"/>
                  </a:lnTo>
                  <a:lnTo>
                    <a:pt x="8676" y="3209"/>
                  </a:lnTo>
                  <a:lnTo>
                    <a:pt x="9324" y="2810"/>
                  </a:lnTo>
                  <a:lnTo>
                    <a:pt x="8882" y="2516"/>
                  </a:lnTo>
                  <a:lnTo>
                    <a:pt x="9972" y="1942"/>
                  </a:lnTo>
                  <a:lnTo>
                    <a:pt x="9398" y="1470"/>
                  </a:lnTo>
                  <a:lnTo>
                    <a:pt x="10252" y="970"/>
                  </a:lnTo>
                  <a:lnTo>
                    <a:pt x="9884" y="734"/>
                  </a:lnTo>
                  <a:cubicBezTo>
                    <a:pt x="9310" y="394"/>
                    <a:pt x="8676" y="174"/>
                    <a:pt x="8028" y="115"/>
                  </a:cubicBezTo>
                  <a:cubicBezTo>
                    <a:pt x="7450" y="56"/>
                    <a:pt x="6689" y="0"/>
                    <a:pt x="58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7">
              <a:extLst>
                <a:ext uri="{FF2B5EF4-FFF2-40B4-BE49-F238E27FC236}">
                  <a16:creationId xmlns:a16="http://schemas.microsoft.com/office/drawing/2014/main" id="{8F04A6D3-96C0-77D6-9CE6-C57D00B8DEBD}"/>
                </a:ext>
              </a:extLst>
            </p:cNvPr>
            <p:cNvSpPr/>
            <p:nvPr/>
          </p:nvSpPr>
          <p:spPr>
            <a:xfrm>
              <a:off x="768150" y="1082588"/>
              <a:ext cx="88050" cy="94675"/>
            </a:xfrm>
            <a:custGeom>
              <a:avLst/>
              <a:gdLst/>
              <a:ahLst/>
              <a:cxnLst/>
              <a:rect l="l" t="t" r="r" b="b"/>
              <a:pathLst>
                <a:path w="3522" h="3787" extrusionOk="0">
                  <a:moveTo>
                    <a:pt x="830" y="1"/>
                  </a:moveTo>
                  <a:cubicBezTo>
                    <a:pt x="720" y="1"/>
                    <a:pt x="606" y="23"/>
                    <a:pt x="488" y="75"/>
                  </a:cubicBezTo>
                  <a:lnTo>
                    <a:pt x="60" y="2211"/>
                  </a:lnTo>
                  <a:cubicBezTo>
                    <a:pt x="1" y="2549"/>
                    <a:pt x="148" y="2918"/>
                    <a:pt x="443" y="3109"/>
                  </a:cubicBezTo>
                  <a:lnTo>
                    <a:pt x="1474" y="3787"/>
                  </a:lnTo>
                  <a:lnTo>
                    <a:pt x="1474" y="3787"/>
                  </a:lnTo>
                  <a:lnTo>
                    <a:pt x="1253" y="3213"/>
                  </a:lnTo>
                  <a:lnTo>
                    <a:pt x="3522" y="104"/>
                  </a:lnTo>
                  <a:lnTo>
                    <a:pt x="3522" y="104"/>
                  </a:lnTo>
                  <a:cubicBezTo>
                    <a:pt x="3522" y="104"/>
                    <a:pt x="2151" y="326"/>
                    <a:pt x="1975" y="826"/>
                  </a:cubicBezTo>
                  <a:cubicBezTo>
                    <a:pt x="1975" y="826"/>
                    <a:pt x="1496" y="1"/>
                    <a:pt x="830" y="1"/>
                  </a:cubicBezTo>
                  <a:close/>
                </a:path>
              </a:pathLst>
            </a:custGeom>
            <a:solidFill>
              <a:srgbClr val="F4C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7">
              <a:extLst>
                <a:ext uri="{FF2B5EF4-FFF2-40B4-BE49-F238E27FC236}">
                  <a16:creationId xmlns:a16="http://schemas.microsoft.com/office/drawing/2014/main" id="{84A225EC-B3E3-B1B8-7F25-BC421C8FB7F2}"/>
                </a:ext>
              </a:extLst>
            </p:cNvPr>
            <p:cNvSpPr/>
            <p:nvPr/>
          </p:nvSpPr>
          <p:spPr>
            <a:xfrm>
              <a:off x="821925" y="1052038"/>
              <a:ext cx="17350" cy="16950"/>
            </a:xfrm>
            <a:custGeom>
              <a:avLst/>
              <a:gdLst/>
              <a:ahLst/>
              <a:cxnLst/>
              <a:rect l="l" t="t" r="r" b="b"/>
              <a:pathLst>
                <a:path w="694" h="678" extrusionOk="0">
                  <a:moveTo>
                    <a:pt x="354" y="0"/>
                  </a:moveTo>
                  <a:cubicBezTo>
                    <a:pt x="163" y="0"/>
                    <a:pt x="0" y="148"/>
                    <a:pt x="0" y="340"/>
                  </a:cubicBezTo>
                  <a:cubicBezTo>
                    <a:pt x="0" y="531"/>
                    <a:pt x="163" y="678"/>
                    <a:pt x="354" y="678"/>
                  </a:cubicBezTo>
                  <a:cubicBezTo>
                    <a:pt x="531" y="678"/>
                    <a:pt x="693" y="531"/>
                    <a:pt x="693" y="340"/>
                  </a:cubicBezTo>
                  <a:cubicBezTo>
                    <a:pt x="693" y="148"/>
                    <a:pt x="531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7">
              <a:extLst>
                <a:ext uri="{FF2B5EF4-FFF2-40B4-BE49-F238E27FC236}">
                  <a16:creationId xmlns:a16="http://schemas.microsoft.com/office/drawing/2014/main" id="{0E4EA1B4-0288-5F64-FC61-F0EDE9DD8655}"/>
                </a:ext>
              </a:extLst>
            </p:cNvPr>
            <p:cNvSpPr/>
            <p:nvPr/>
          </p:nvSpPr>
          <p:spPr>
            <a:xfrm>
              <a:off x="745325" y="1409388"/>
              <a:ext cx="39050" cy="38925"/>
            </a:xfrm>
            <a:custGeom>
              <a:avLst/>
              <a:gdLst/>
              <a:ahLst/>
              <a:cxnLst/>
              <a:rect l="l" t="t" r="r" b="b"/>
              <a:pathLst>
                <a:path w="1562" h="1557" extrusionOk="0">
                  <a:moveTo>
                    <a:pt x="1042" y="0"/>
                  </a:moveTo>
                  <a:cubicBezTo>
                    <a:pt x="722" y="0"/>
                    <a:pt x="403" y="160"/>
                    <a:pt x="222" y="437"/>
                  </a:cubicBezTo>
                  <a:cubicBezTo>
                    <a:pt x="1" y="761"/>
                    <a:pt x="16" y="1232"/>
                    <a:pt x="252" y="1556"/>
                  </a:cubicBezTo>
                  <a:cubicBezTo>
                    <a:pt x="193" y="1247"/>
                    <a:pt x="1047" y="717"/>
                    <a:pt x="1297" y="540"/>
                  </a:cubicBezTo>
                  <a:cubicBezTo>
                    <a:pt x="1562" y="378"/>
                    <a:pt x="959" y="69"/>
                    <a:pt x="1253" y="24"/>
                  </a:cubicBezTo>
                  <a:cubicBezTo>
                    <a:pt x="1184" y="8"/>
                    <a:pt x="1113" y="0"/>
                    <a:pt x="1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7">
              <a:extLst>
                <a:ext uri="{FF2B5EF4-FFF2-40B4-BE49-F238E27FC236}">
                  <a16:creationId xmlns:a16="http://schemas.microsoft.com/office/drawing/2014/main" id="{7A44111C-68E2-F82B-C293-AD048E93A49B}"/>
                </a:ext>
              </a:extLst>
            </p:cNvPr>
            <p:cNvSpPr/>
            <p:nvPr/>
          </p:nvSpPr>
          <p:spPr>
            <a:xfrm>
              <a:off x="851775" y="1439088"/>
              <a:ext cx="24675" cy="45100"/>
            </a:xfrm>
            <a:custGeom>
              <a:avLst/>
              <a:gdLst/>
              <a:ahLst/>
              <a:cxnLst/>
              <a:rect l="l" t="t" r="r" b="b"/>
              <a:pathLst>
                <a:path w="987" h="1804" extrusionOk="0">
                  <a:moveTo>
                    <a:pt x="44" y="0"/>
                  </a:moveTo>
                  <a:cubicBezTo>
                    <a:pt x="0" y="236"/>
                    <a:pt x="73" y="560"/>
                    <a:pt x="265" y="722"/>
                  </a:cubicBezTo>
                  <a:cubicBezTo>
                    <a:pt x="427" y="855"/>
                    <a:pt x="574" y="1016"/>
                    <a:pt x="648" y="1208"/>
                  </a:cubicBezTo>
                  <a:cubicBezTo>
                    <a:pt x="721" y="1414"/>
                    <a:pt x="678" y="1664"/>
                    <a:pt x="515" y="1797"/>
                  </a:cubicBezTo>
                  <a:cubicBezTo>
                    <a:pt x="530" y="1802"/>
                    <a:pt x="542" y="1804"/>
                    <a:pt x="552" y="1804"/>
                  </a:cubicBezTo>
                  <a:cubicBezTo>
                    <a:pt x="573" y="1804"/>
                    <a:pt x="589" y="1797"/>
                    <a:pt x="619" y="1797"/>
                  </a:cubicBezTo>
                  <a:cubicBezTo>
                    <a:pt x="839" y="1768"/>
                    <a:pt x="972" y="1532"/>
                    <a:pt x="986" y="1311"/>
                  </a:cubicBezTo>
                  <a:cubicBezTo>
                    <a:pt x="986" y="1090"/>
                    <a:pt x="884" y="884"/>
                    <a:pt x="780" y="692"/>
                  </a:cubicBezTo>
                  <a:cubicBezTo>
                    <a:pt x="751" y="604"/>
                    <a:pt x="707" y="515"/>
                    <a:pt x="619" y="472"/>
                  </a:cubicBezTo>
                  <a:cubicBezTo>
                    <a:pt x="574" y="442"/>
                    <a:pt x="515" y="427"/>
                    <a:pt x="456" y="413"/>
                  </a:cubicBezTo>
                  <a:cubicBezTo>
                    <a:pt x="265" y="354"/>
                    <a:pt x="103" y="191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7">
              <a:extLst>
                <a:ext uri="{FF2B5EF4-FFF2-40B4-BE49-F238E27FC236}">
                  <a16:creationId xmlns:a16="http://schemas.microsoft.com/office/drawing/2014/main" id="{FA8950BE-184D-69FC-43C8-A4493325CE05}"/>
                </a:ext>
              </a:extLst>
            </p:cNvPr>
            <p:cNvSpPr/>
            <p:nvPr/>
          </p:nvSpPr>
          <p:spPr>
            <a:xfrm>
              <a:off x="884175" y="1463363"/>
              <a:ext cx="35725" cy="37225"/>
            </a:xfrm>
            <a:custGeom>
              <a:avLst/>
              <a:gdLst/>
              <a:ahLst/>
              <a:cxnLst/>
              <a:rect l="l" t="t" r="r" b="b"/>
              <a:pathLst>
                <a:path w="1429" h="1489" extrusionOk="0">
                  <a:moveTo>
                    <a:pt x="1148" y="1"/>
                  </a:moveTo>
                  <a:cubicBezTo>
                    <a:pt x="1049" y="1"/>
                    <a:pt x="932" y="60"/>
                    <a:pt x="869" y="134"/>
                  </a:cubicBezTo>
                  <a:cubicBezTo>
                    <a:pt x="822" y="118"/>
                    <a:pt x="774" y="111"/>
                    <a:pt x="725" y="111"/>
                  </a:cubicBezTo>
                  <a:cubicBezTo>
                    <a:pt x="588" y="111"/>
                    <a:pt x="447" y="169"/>
                    <a:pt x="339" y="267"/>
                  </a:cubicBezTo>
                  <a:cubicBezTo>
                    <a:pt x="191" y="399"/>
                    <a:pt x="118" y="575"/>
                    <a:pt x="73" y="768"/>
                  </a:cubicBezTo>
                  <a:cubicBezTo>
                    <a:pt x="0" y="1017"/>
                    <a:pt x="15" y="1298"/>
                    <a:pt x="177" y="1489"/>
                  </a:cubicBezTo>
                  <a:cubicBezTo>
                    <a:pt x="191" y="1194"/>
                    <a:pt x="280" y="915"/>
                    <a:pt x="515" y="752"/>
                  </a:cubicBezTo>
                  <a:cubicBezTo>
                    <a:pt x="663" y="664"/>
                    <a:pt x="825" y="664"/>
                    <a:pt x="987" y="634"/>
                  </a:cubicBezTo>
                  <a:cubicBezTo>
                    <a:pt x="1149" y="605"/>
                    <a:pt x="1311" y="532"/>
                    <a:pt x="1370" y="385"/>
                  </a:cubicBezTo>
                  <a:cubicBezTo>
                    <a:pt x="1429" y="267"/>
                    <a:pt x="1370" y="104"/>
                    <a:pt x="1252" y="31"/>
                  </a:cubicBezTo>
                  <a:cubicBezTo>
                    <a:pt x="1223" y="10"/>
                    <a:pt x="1187" y="1"/>
                    <a:pt x="1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7">
              <a:extLst>
                <a:ext uri="{FF2B5EF4-FFF2-40B4-BE49-F238E27FC236}">
                  <a16:creationId xmlns:a16="http://schemas.microsoft.com/office/drawing/2014/main" id="{35ADBC4F-2540-0A30-CC72-1CDB0E605AA7}"/>
                </a:ext>
              </a:extLst>
            </p:cNvPr>
            <p:cNvSpPr/>
            <p:nvPr/>
          </p:nvSpPr>
          <p:spPr>
            <a:xfrm>
              <a:off x="897425" y="1504363"/>
              <a:ext cx="28025" cy="41900"/>
            </a:xfrm>
            <a:custGeom>
              <a:avLst/>
              <a:gdLst/>
              <a:ahLst/>
              <a:cxnLst/>
              <a:rect l="l" t="t" r="r" b="b"/>
              <a:pathLst>
                <a:path w="1121" h="1676" extrusionOk="0">
                  <a:moveTo>
                    <a:pt x="788" y="1"/>
                  </a:moveTo>
                  <a:cubicBezTo>
                    <a:pt x="771" y="1"/>
                    <a:pt x="754" y="4"/>
                    <a:pt x="737" y="11"/>
                  </a:cubicBezTo>
                  <a:cubicBezTo>
                    <a:pt x="427" y="173"/>
                    <a:pt x="162" y="438"/>
                    <a:pt x="89" y="777"/>
                  </a:cubicBezTo>
                  <a:cubicBezTo>
                    <a:pt x="1" y="1116"/>
                    <a:pt x="133" y="1514"/>
                    <a:pt x="427" y="1675"/>
                  </a:cubicBezTo>
                  <a:cubicBezTo>
                    <a:pt x="266" y="1528"/>
                    <a:pt x="236" y="1263"/>
                    <a:pt x="325" y="1042"/>
                  </a:cubicBezTo>
                  <a:cubicBezTo>
                    <a:pt x="427" y="836"/>
                    <a:pt x="619" y="689"/>
                    <a:pt x="826" y="615"/>
                  </a:cubicBezTo>
                  <a:cubicBezTo>
                    <a:pt x="914" y="571"/>
                    <a:pt x="1002" y="542"/>
                    <a:pt x="1061" y="467"/>
                  </a:cubicBezTo>
                  <a:cubicBezTo>
                    <a:pt x="1120" y="379"/>
                    <a:pt x="1105" y="232"/>
                    <a:pt x="1016" y="159"/>
                  </a:cubicBezTo>
                  <a:cubicBezTo>
                    <a:pt x="956" y="85"/>
                    <a:pt x="873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7">
              <a:extLst>
                <a:ext uri="{FF2B5EF4-FFF2-40B4-BE49-F238E27FC236}">
                  <a16:creationId xmlns:a16="http://schemas.microsoft.com/office/drawing/2014/main" id="{B760092D-64EE-8541-B20F-053B68A587A3}"/>
                </a:ext>
              </a:extLst>
            </p:cNvPr>
            <p:cNvSpPr/>
            <p:nvPr/>
          </p:nvSpPr>
          <p:spPr>
            <a:xfrm>
              <a:off x="943825" y="1499038"/>
              <a:ext cx="26550" cy="39175"/>
            </a:xfrm>
            <a:custGeom>
              <a:avLst/>
              <a:gdLst/>
              <a:ahLst/>
              <a:cxnLst/>
              <a:rect l="l" t="t" r="r" b="b"/>
              <a:pathLst>
                <a:path w="1062" h="1567" extrusionOk="0">
                  <a:moveTo>
                    <a:pt x="752" y="1"/>
                  </a:moveTo>
                  <a:cubicBezTo>
                    <a:pt x="702" y="1"/>
                    <a:pt x="651" y="11"/>
                    <a:pt x="604" y="32"/>
                  </a:cubicBezTo>
                  <a:cubicBezTo>
                    <a:pt x="457" y="91"/>
                    <a:pt x="457" y="195"/>
                    <a:pt x="398" y="356"/>
                  </a:cubicBezTo>
                  <a:cubicBezTo>
                    <a:pt x="427" y="578"/>
                    <a:pt x="457" y="814"/>
                    <a:pt x="413" y="1034"/>
                  </a:cubicBezTo>
                  <a:cubicBezTo>
                    <a:pt x="368" y="1270"/>
                    <a:pt x="221" y="1491"/>
                    <a:pt x="1" y="1550"/>
                  </a:cubicBezTo>
                  <a:cubicBezTo>
                    <a:pt x="44" y="1561"/>
                    <a:pt x="88" y="1567"/>
                    <a:pt x="131" y="1567"/>
                  </a:cubicBezTo>
                  <a:cubicBezTo>
                    <a:pt x="368" y="1567"/>
                    <a:pt x="600" y="1410"/>
                    <a:pt x="737" y="1211"/>
                  </a:cubicBezTo>
                  <a:cubicBezTo>
                    <a:pt x="899" y="975"/>
                    <a:pt x="973" y="696"/>
                    <a:pt x="1016" y="415"/>
                  </a:cubicBezTo>
                  <a:cubicBezTo>
                    <a:pt x="1046" y="327"/>
                    <a:pt x="1061" y="254"/>
                    <a:pt x="1032" y="165"/>
                  </a:cubicBezTo>
                  <a:cubicBezTo>
                    <a:pt x="990" y="61"/>
                    <a:pt x="874" y="1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7">
              <a:extLst>
                <a:ext uri="{FF2B5EF4-FFF2-40B4-BE49-F238E27FC236}">
                  <a16:creationId xmlns:a16="http://schemas.microsoft.com/office/drawing/2014/main" id="{3AA7F70C-514E-4486-F87D-CF0C1D116A0A}"/>
                </a:ext>
              </a:extLst>
            </p:cNvPr>
            <p:cNvSpPr/>
            <p:nvPr/>
          </p:nvSpPr>
          <p:spPr>
            <a:xfrm>
              <a:off x="920625" y="1227313"/>
              <a:ext cx="750" cy="775"/>
            </a:xfrm>
            <a:custGeom>
              <a:avLst/>
              <a:gdLst/>
              <a:ahLst/>
              <a:cxnLst/>
              <a:rect l="l" t="t" r="r" b="b"/>
              <a:pathLst>
                <a:path w="30" h="31" extrusionOk="0">
                  <a:moveTo>
                    <a:pt x="0" y="1"/>
                  </a:moveTo>
                  <a:lnTo>
                    <a:pt x="30" y="30"/>
                  </a:lnTo>
                  <a:lnTo>
                    <a:pt x="30" y="30"/>
                  </a:lnTo>
                  <a:close/>
                </a:path>
              </a:pathLst>
            </a:custGeom>
            <a:solidFill>
              <a:srgbClr val="2116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7">
              <a:extLst>
                <a:ext uri="{FF2B5EF4-FFF2-40B4-BE49-F238E27FC236}">
                  <a16:creationId xmlns:a16="http://schemas.microsoft.com/office/drawing/2014/main" id="{3F1AAB0D-6FFD-D62A-497F-9DCC061E6264}"/>
                </a:ext>
              </a:extLst>
            </p:cNvPr>
            <p:cNvSpPr/>
            <p:nvPr/>
          </p:nvSpPr>
          <p:spPr>
            <a:xfrm>
              <a:off x="881225" y="1230263"/>
              <a:ext cx="124850" cy="209925"/>
            </a:xfrm>
            <a:custGeom>
              <a:avLst/>
              <a:gdLst/>
              <a:ahLst/>
              <a:cxnLst/>
              <a:rect l="l" t="t" r="r" b="b"/>
              <a:pathLst>
                <a:path w="4994" h="8397" extrusionOk="0">
                  <a:moveTo>
                    <a:pt x="1694" y="1"/>
                  </a:moveTo>
                  <a:cubicBezTo>
                    <a:pt x="457" y="2285"/>
                    <a:pt x="1621" y="6321"/>
                    <a:pt x="1621" y="6321"/>
                  </a:cubicBezTo>
                  <a:lnTo>
                    <a:pt x="1" y="6468"/>
                  </a:lnTo>
                  <a:lnTo>
                    <a:pt x="442" y="7794"/>
                  </a:lnTo>
                  <a:lnTo>
                    <a:pt x="3020" y="8397"/>
                  </a:lnTo>
                  <a:lnTo>
                    <a:pt x="4950" y="5290"/>
                  </a:lnTo>
                  <a:lnTo>
                    <a:pt x="4950" y="5333"/>
                  </a:lnTo>
                  <a:cubicBezTo>
                    <a:pt x="4979" y="5215"/>
                    <a:pt x="4993" y="5113"/>
                    <a:pt x="4993" y="4995"/>
                  </a:cubicBezTo>
                  <a:cubicBezTo>
                    <a:pt x="4979" y="4803"/>
                    <a:pt x="4862" y="4641"/>
                    <a:pt x="4758" y="4494"/>
                  </a:cubicBezTo>
                  <a:cubicBezTo>
                    <a:pt x="3830" y="3109"/>
                    <a:pt x="2888" y="1725"/>
                    <a:pt x="1945" y="325"/>
                  </a:cubicBezTo>
                  <a:cubicBezTo>
                    <a:pt x="1871" y="222"/>
                    <a:pt x="1782" y="105"/>
                    <a:pt x="1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7">
              <a:extLst>
                <a:ext uri="{FF2B5EF4-FFF2-40B4-BE49-F238E27FC236}">
                  <a16:creationId xmlns:a16="http://schemas.microsoft.com/office/drawing/2014/main" id="{2874A6F5-40AD-38BB-697C-26BECC0B694C}"/>
                </a:ext>
              </a:extLst>
            </p:cNvPr>
            <p:cNvSpPr/>
            <p:nvPr/>
          </p:nvSpPr>
          <p:spPr>
            <a:xfrm>
              <a:off x="386650" y="523138"/>
              <a:ext cx="209200" cy="263050"/>
            </a:xfrm>
            <a:custGeom>
              <a:avLst/>
              <a:gdLst/>
              <a:ahLst/>
              <a:cxnLst/>
              <a:rect l="l" t="t" r="r" b="b"/>
              <a:pathLst>
                <a:path w="8368" h="10522" extrusionOk="0">
                  <a:moveTo>
                    <a:pt x="2396" y="1"/>
                  </a:moveTo>
                  <a:cubicBezTo>
                    <a:pt x="2370" y="1"/>
                    <a:pt x="2343" y="7"/>
                    <a:pt x="2314" y="19"/>
                  </a:cubicBezTo>
                  <a:cubicBezTo>
                    <a:pt x="1797" y="240"/>
                    <a:pt x="1503" y="4232"/>
                    <a:pt x="1503" y="4232"/>
                  </a:cubicBezTo>
                  <a:cubicBezTo>
                    <a:pt x="1356" y="3496"/>
                    <a:pt x="752" y="2906"/>
                    <a:pt x="752" y="2906"/>
                  </a:cubicBezTo>
                  <a:lnTo>
                    <a:pt x="752" y="2906"/>
                  </a:lnTo>
                  <a:cubicBezTo>
                    <a:pt x="0" y="5410"/>
                    <a:pt x="855" y="7398"/>
                    <a:pt x="2284" y="8930"/>
                  </a:cubicBezTo>
                  <a:cubicBezTo>
                    <a:pt x="4154" y="9918"/>
                    <a:pt x="6305" y="10154"/>
                    <a:pt x="8367" y="10521"/>
                  </a:cubicBezTo>
                  <a:cubicBezTo>
                    <a:pt x="7866" y="9594"/>
                    <a:pt x="7542" y="8356"/>
                    <a:pt x="7395" y="8062"/>
                  </a:cubicBezTo>
                  <a:cubicBezTo>
                    <a:pt x="7175" y="7620"/>
                    <a:pt x="6806" y="6220"/>
                    <a:pt x="6511" y="6000"/>
                  </a:cubicBezTo>
                  <a:cubicBezTo>
                    <a:pt x="6494" y="5987"/>
                    <a:pt x="6478" y="5981"/>
                    <a:pt x="6462" y="5981"/>
                  </a:cubicBezTo>
                  <a:cubicBezTo>
                    <a:pt x="6192" y="5981"/>
                    <a:pt x="5996" y="7620"/>
                    <a:pt x="5996" y="7620"/>
                  </a:cubicBezTo>
                  <a:cubicBezTo>
                    <a:pt x="5996" y="7620"/>
                    <a:pt x="5627" y="6442"/>
                    <a:pt x="5480" y="5705"/>
                  </a:cubicBezTo>
                  <a:cubicBezTo>
                    <a:pt x="5333" y="4969"/>
                    <a:pt x="4818" y="2390"/>
                    <a:pt x="4596" y="2317"/>
                  </a:cubicBezTo>
                  <a:cubicBezTo>
                    <a:pt x="4590" y="2315"/>
                    <a:pt x="4583" y="2314"/>
                    <a:pt x="4577" y="2314"/>
                  </a:cubicBezTo>
                  <a:cubicBezTo>
                    <a:pt x="4351" y="2314"/>
                    <a:pt x="3934" y="3496"/>
                    <a:pt x="3934" y="3496"/>
                  </a:cubicBezTo>
                  <a:cubicBezTo>
                    <a:pt x="3934" y="3496"/>
                    <a:pt x="3934" y="756"/>
                    <a:pt x="3639" y="608"/>
                  </a:cubicBezTo>
                  <a:cubicBezTo>
                    <a:pt x="3622" y="600"/>
                    <a:pt x="3604" y="596"/>
                    <a:pt x="3585" y="596"/>
                  </a:cubicBezTo>
                  <a:cubicBezTo>
                    <a:pt x="3286" y="596"/>
                    <a:pt x="2829" y="1640"/>
                    <a:pt x="2829" y="1640"/>
                  </a:cubicBezTo>
                  <a:cubicBezTo>
                    <a:pt x="2829" y="1640"/>
                    <a:pt x="2829" y="1"/>
                    <a:pt x="2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7">
              <a:extLst>
                <a:ext uri="{FF2B5EF4-FFF2-40B4-BE49-F238E27FC236}">
                  <a16:creationId xmlns:a16="http://schemas.microsoft.com/office/drawing/2014/main" id="{39D71A33-2376-70A2-17D0-4470575622E9}"/>
                </a:ext>
              </a:extLst>
            </p:cNvPr>
            <p:cNvSpPr/>
            <p:nvPr/>
          </p:nvSpPr>
          <p:spPr>
            <a:xfrm>
              <a:off x="1562100" y="589163"/>
              <a:ext cx="191525" cy="198875"/>
            </a:xfrm>
            <a:custGeom>
              <a:avLst/>
              <a:gdLst/>
              <a:ahLst/>
              <a:cxnLst/>
              <a:rect l="l" t="t" r="r" b="b"/>
              <a:pathLst>
                <a:path w="7661" h="7955" extrusionOk="0">
                  <a:moveTo>
                    <a:pt x="6512" y="0"/>
                  </a:moveTo>
                  <a:lnTo>
                    <a:pt x="6512" y="0"/>
                  </a:lnTo>
                  <a:cubicBezTo>
                    <a:pt x="6321" y="1208"/>
                    <a:pt x="1754" y="5833"/>
                    <a:pt x="1" y="7556"/>
                  </a:cubicBezTo>
                  <a:cubicBezTo>
                    <a:pt x="561" y="7645"/>
                    <a:pt x="1150" y="7778"/>
                    <a:pt x="1680" y="7954"/>
                  </a:cubicBezTo>
                  <a:cubicBezTo>
                    <a:pt x="2211" y="7438"/>
                    <a:pt x="4037" y="5641"/>
                    <a:pt x="5702" y="3579"/>
                  </a:cubicBezTo>
                  <a:cubicBezTo>
                    <a:pt x="7660" y="1149"/>
                    <a:pt x="6512" y="0"/>
                    <a:pt x="6512" y="0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7">
              <a:extLst>
                <a:ext uri="{FF2B5EF4-FFF2-40B4-BE49-F238E27FC236}">
                  <a16:creationId xmlns:a16="http://schemas.microsoft.com/office/drawing/2014/main" id="{F732F8EE-C608-15E8-F4F2-CDF1EC136CDE}"/>
                </a:ext>
              </a:extLst>
            </p:cNvPr>
            <p:cNvSpPr/>
            <p:nvPr/>
          </p:nvSpPr>
          <p:spPr>
            <a:xfrm>
              <a:off x="1613675" y="603513"/>
              <a:ext cx="299425" cy="434925"/>
            </a:xfrm>
            <a:custGeom>
              <a:avLst/>
              <a:gdLst/>
              <a:ahLst/>
              <a:cxnLst/>
              <a:rect l="l" t="t" r="r" b="b"/>
              <a:pathLst>
                <a:path w="11977" h="17397" extrusionOk="0">
                  <a:moveTo>
                    <a:pt x="7100" y="0"/>
                  </a:moveTo>
                  <a:cubicBezTo>
                    <a:pt x="7100" y="0"/>
                    <a:pt x="3521" y="4743"/>
                    <a:pt x="2019" y="6246"/>
                  </a:cubicBezTo>
                  <a:cubicBezTo>
                    <a:pt x="1149" y="7115"/>
                    <a:pt x="442" y="7410"/>
                    <a:pt x="0" y="7498"/>
                  </a:cubicBezTo>
                  <a:cubicBezTo>
                    <a:pt x="589" y="7689"/>
                    <a:pt x="1106" y="7911"/>
                    <a:pt x="1473" y="8072"/>
                  </a:cubicBezTo>
                  <a:cubicBezTo>
                    <a:pt x="2416" y="8514"/>
                    <a:pt x="3359" y="9133"/>
                    <a:pt x="3728" y="10105"/>
                  </a:cubicBezTo>
                  <a:cubicBezTo>
                    <a:pt x="4022" y="10871"/>
                    <a:pt x="3918" y="11725"/>
                    <a:pt x="3698" y="12521"/>
                  </a:cubicBezTo>
                  <a:cubicBezTo>
                    <a:pt x="3286" y="13964"/>
                    <a:pt x="2504" y="15261"/>
                    <a:pt x="1665" y="16513"/>
                  </a:cubicBezTo>
                  <a:lnTo>
                    <a:pt x="6688" y="17397"/>
                  </a:lnTo>
                  <a:cubicBezTo>
                    <a:pt x="6688" y="17397"/>
                    <a:pt x="7528" y="17205"/>
                    <a:pt x="7646" y="16690"/>
                  </a:cubicBezTo>
                  <a:cubicBezTo>
                    <a:pt x="7778" y="16189"/>
                    <a:pt x="7395" y="15761"/>
                    <a:pt x="7395" y="15761"/>
                  </a:cubicBezTo>
                  <a:cubicBezTo>
                    <a:pt x="8677" y="15364"/>
                    <a:pt x="8736" y="14023"/>
                    <a:pt x="8736" y="14023"/>
                  </a:cubicBezTo>
                  <a:cubicBezTo>
                    <a:pt x="7954" y="13273"/>
                    <a:pt x="6762" y="13037"/>
                    <a:pt x="6762" y="13037"/>
                  </a:cubicBezTo>
                  <a:cubicBezTo>
                    <a:pt x="8956" y="12772"/>
                    <a:pt x="9207" y="10930"/>
                    <a:pt x="9207" y="10930"/>
                  </a:cubicBezTo>
                  <a:lnTo>
                    <a:pt x="4832" y="10900"/>
                  </a:lnTo>
                  <a:cubicBezTo>
                    <a:pt x="4832" y="10900"/>
                    <a:pt x="7395" y="9443"/>
                    <a:pt x="9693" y="8029"/>
                  </a:cubicBezTo>
                  <a:cubicBezTo>
                    <a:pt x="11976" y="6615"/>
                    <a:pt x="10945" y="5009"/>
                    <a:pt x="10945" y="5008"/>
                  </a:cubicBezTo>
                  <a:lnTo>
                    <a:pt x="10945" y="5008"/>
                  </a:lnTo>
                  <a:cubicBezTo>
                    <a:pt x="10474" y="5686"/>
                    <a:pt x="5303" y="8602"/>
                    <a:pt x="4729" y="8736"/>
                  </a:cubicBezTo>
                  <a:cubicBezTo>
                    <a:pt x="4671" y="8749"/>
                    <a:pt x="4621" y="8755"/>
                    <a:pt x="4576" y="8755"/>
                  </a:cubicBezTo>
                  <a:cubicBezTo>
                    <a:pt x="4182" y="8755"/>
                    <a:pt x="4301" y="8278"/>
                    <a:pt x="4301" y="8278"/>
                  </a:cubicBezTo>
                  <a:cubicBezTo>
                    <a:pt x="4301" y="8278"/>
                    <a:pt x="8677" y="4979"/>
                    <a:pt x="9413" y="3565"/>
                  </a:cubicBezTo>
                  <a:cubicBezTo>
                    <a:pt x="10150" y="2166"/>
                    <a:pt x="9162" y="2033"/>
                    <a:pt x="9162" y="2033"/>
                  </a:cubicBezTo>
                  <a:cubicBezTo>
                    <a:pt x="8559" y="2961"/>
                    <a:pt x="3138" y="7778"/>
                    <a:pt x="2769" y="7911"/>
                  </a:cubicBezTo>
                  <a:cubicBezTo>
                    <a:pt x="2700" y="7932"/>
                    <a:pt x="2642" y="7941"/>
                    <a:pt x="2594" y="7941"/>
                  </a:cubicBezTo>
                  <a:cubicBezTo>
                    <a:pt x="2377" y="7941"/>
                    <a:pt x="2357" y="7763"/>
                    <a:pt x="2357" y="7763"/>
                  </a:cubicBezTo>
                  <a:cubicBezTo>
                    <a:pt x="2357" y="7763"/>
                    <a:pt x="5951" y="4405"/>
                    <a:pt x="7100" y="2785"/>
                  </a:cubicBezTo>
                  <a:cubicBezTo>
                    <a:pt x="8264" y="1164"/>
                    <a:pt x="7100" y="0"/>
                    <a:pt x="7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7">
              <a:extLst>
                <a:ext uri="{FF2B5EF4-FFF2-40B4-BE49-F238E27FC236}">
                  <a16:creationId xmlns:a16="http://schemas.microsoft.com/office/drawing/2014/main" id="{FA5C35BB-2CB7-651E-DF77-D29D9E22CC04}"/>
                </a:ext>
              </a:extLst>
            </p:cNvPr>
            <p:cNvSpPr/>
            <p:nvPr/>
          </p:nvSpPr>
          <p:spPr>
            <a:xfrm>
              <a:off x="1569475" y="1017063"/>
              <a:ext cx="189300" cy="235700"/>
            </a:xfrm>
            <a:custGeom>
              <a:avLst/>
              <a:gdLst/>
              <a:ahLst/>
              <a:cxnLst/>
              <a:rect l="l" t="t" r="r" b="b"/>
              <a:pathLst>
                <a:path w="7572" h="9428" extrusionOk="0">
                  <a:moveTo>
                    <a:pt x="3418" y="1"/>
                  </a:moveTo>
                  <a:cubicBezTo>
                    <a:pt x="3139" y="427"/>
                    <a:pt x="2844" y="855"/>
                    <a:pt x="2549" y="1282"/>
                  </a:cubicBezTo>
                  <a:cubicBezTo>
                    <a:pt x="1415" y="2961"/>
                    <a:pt x="325" y="4773"/>
                    <a:pt x="89" y="6791"/>
                  </a:cubicBezTo>
                  <a:cubicBezTo>
                    <a:pt x="1" y="7616"/>
                    <a:pt x="89" y="8499"/>
                    <a:pt x="369" y="9295"/>
                  </a:cubicBezTo>
                  <a:cubicBezTo>
                    <a:pt x="678" y="9383"/>
                    <a:pt x="1002" y="9428"/>
                    <a:pt x="1326" y="9428"/>
                  </a:cubicBezTo>
                  <a:cubicBezTo>
                    <a:pt x="1459" y="9428"/>
                    <a:pt x="1591" y="9428"/>
                    <a:pt x="1709" y="9383"/>
                  </a:cubicBezTo>
                  <a:cubicBezTo>
                    <a:pt x="1886" y="9310"/>
                    <a:pt x="2004" y="9147"/>
                    <a:pt x="2092" y="8986"/>
                  </a:cubicBezTo>
                  <a:cubicBezTo>
                    <a:pt x="2167" y="8809"/>
                    <a:pt x="2196" y="8647"/>
                    <a:pt x="2225" y="8470"/>
                  </a:cubicBezTo>
                  <a:lnTo>
                    <a:pt x="2667" y="8558"/>
                  </a:lnTo>
                  <a:cubicBezTo>
                    <a:pt x="2815" y="8588"/>
                    <a:pt x="2962" y="8617"/>
                    <a:pt x="3109" y="8617"/>
                  </a:cubicBezTo>
                  <a:cubicBezTo>
                    <a:pt x="3271" y="8603"/>
                    <a:pt x="3418" y="8558"/>
                    <a:pt x="3522" y="8440"/>
                  </a:cubicBezTo>
                  <a:cubicBezTo>
                    <a:pt x="3683" y="8250"/>
                    <a:pt x="3654" y="7984"/>
                    <a:pt x="3624" y="7733"/>
                  </a:cubicBezTo>
                  <a:cubicBezTo>
                    <a:pt x="3610" y="7586"/>
                    <a:pt x="3565" y="7395"/>
                    <a:pt x="3551" y="7233"/>
                  </a:cubicBezTo>
                  <a:cubicBezTo>
                    <a:pt x="3801" y="7203"/>
                    <a:pt x="4037" y="7042"/>
                    <a:pt x="4154" y="6806"/>
                  </a:cubicBezTo>
                  <a:cubicBezTo>
                    <a:pt x="4243" y="6629"/>
                    <a:pt x="4288" y="6394"/>
                    <a:pt x="4302" y="6201"/>
                  </a:cubicBezTo>
                  <a:lnTo>
                    <a:pt x="2534" y="3550"/>
                  </a:lnTo>
                  <a:lnTo>
                    <a:pt x="2534" y="3550"/>
                  </a:lnTo>
                  <a:cubicBezTo>
                    <a:pt x="2534" y="3550"/>
                    <a:pt x="3065" y="3904"/>
                    <a:pt x="4199" y="4685"/>
                  </a:cubicBezTo>
                  <a:cubicBezTo>
                    <a:pt x="4741" y="5057"/>
                    <a:pt x="5232" y="5155"/>
                    <a:pt x="5597" y="5155"/>
                  </a:cubicBezTo>
                  <a:cubicBezTo>
                    <a:pt x="5997" y="5155"/>
                    <a:pt x="6246" y="5038"/>
                    <a:pt x="6246" y="5038"/>
                  </a:cubicBezTo>
                  <a:cubicBezTo>
                    <a:pt x="6173" y="4538"/>
                    <a:pt x="5407" y="3477"/>
                    <a:pt x="5407" y="3477"/>
                  </a:cubicBezTo>
                  <a:lnTo>
                    <a:pt x="5407" y="3477"/>
                  </a:lnTo>
                  <a:cubicBezTo>
                    <a:pt x="5686" y="3730"/>
                    <a:pt x="6043" y="3811"/>
                    <a:pt x="6386" y="3811"/>
                  </a:cubicBezTo>
                  <a:cubicBezTo>
                    <a:pt x="7001" y="3811"/>
                    <a:pt x="7572" y="3550"/>
                    <a:pt x="7572" y="3550"/>
                  </a:cubicBezTo>
                  <a:cubicBezTo>
                    <a:pt x="7572" y="3550"/>
                    <a:pt x="7528" y="3006"/>
                    <a:pt x="7277" y="2401"/>
                  </a:cubicBezTo>
                  <a:cubicBezTo>
                    <a:pt x="7042" y="1857"/>
                    <a:pt x="4007" y="295"/>
                    <a:pt x="3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7">
              <a:extLst>
                <a:ext uri="{FF2B5EF4-FFF2-40B4-BE49-F238E27FC236}">
                  <a16:creationId xmlns:a16="http://schemas.microsoft.com/office/drawing/2014/main" id="{5920F52B-4155-914D-04FC-ABE3621D2414}"/>
                </a:ext>
              </a:extLst>
            </p:cNvPr>
            <p:cNvSpPr/>
            <p:nvPr/>
          </p:nvSpPr>
          <p:spPr>
            <a:xfrm>
              <a:off x="1512425" y="626713"/>
              <a:ext cx="85075" cy="153225"/>
            </a:xfrm>
            <a:custGeom>
              <a:avLst/>
              <a:gdLst/>
              <a:ahLst/>
              <a:cxnLst/>
              <a:rect l="l" t="t" r="r" b="b"/>
              <a:pathLst>
                <a:path w="3403" h="6129" extrusionOk="0">
                  <a:moveTo>
                    <a:pt x="2357" y="1"/>
                  </a:moveTo>
                  <a:cubicBezTo>
                    <a:pt x="2357" y="1"/>
                    <a:pt x="1031" y="2976"/>
                    <a:pt x="0" y="6128"/>
                  </a:cubicBezTo>
                  <a:cubicBezTo>
                    <a:pt x="324" y="6026"/>
                    <a:pt x="684" y="5983"/>
                    <a:pt x="1067" y="5983"/>
                  </a:cubicBezTo>
                  <a:cubicBezTo>
                    <a:pt x="1293" y="5983"/>
                    <a:pt x="1527" y="5998"/>
                    <a:pt x="1768" y="6025"/>
                  </a:cubicBezTo>
                  <a:cubicBezTo>
                    <a:pt x="2518" y="4596"/>
                    <a:pt x="3182" y="2048"/>
                    <a:pt x="3284" y="1267"/>
                  </a:cubicBezTo>
                  <a:cubicBezTo>
                    <a:pt x="3402" y="339"/>
                    <a:pt x="2357" y="1"/>
                    <a:pt x="2357" y="1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7">
              <a:extLst>
                <a:ext uri="{FF2B5EF4-FFF2-40B4-BE49-F238E27FC236}">
                  <a16:creationId xmlns:a16="http://schemas.microsoft.com/office/drawing/2014/main" id="{87C73DD1-78FF-BD5A-1459-6D30AB491892}"/>
                </a:ext>
              </a:extLst>
            </p:cNvPr>
            <p:cNvSpPr/>
            <p:nvPr/>
          </p:nvSpPr>
          <p:spPr>
            <a:xfrm>
              <a:off x="765300" y="1383113"/>
              <a:ext cx="122575" cy="80650"/>
            </a:xfrm>
            <a:custGeom>
              <a:avLst/>
              <a:gdLst/>
              <a:ahLst/>
              <a:cxnLst/>
              <a:rect l="l" t="t" r="r" b="b"/>
              <a:pathLst>
                <a:path w="4903" h="3226" extrusionOk="0">
                  <a:moveTo>
                    <a:pt x="2782" y="0"/>
                  </a:moveTo>
                  <a:cubicBezTo>
                    <a:pt x="2782" y="0"/>
                    <a:pt x="144" y="266"/>
                    <a:pt x="71" y="766"/>
                  </a:cubicBezTo>
                  <a:cubicBezTo>
                    <a:pt x="1" y="1243"/>
                    <a:pt x="225" y="1920"/>
                    <a:pt x="590" y="1920"/>
                  </a:cubicBezTo>
                  <a:cubicBezTo>
                    <a:pt x="608" y="1920"/>
                    <a:pt x="626" y="1919"/>
                    <a:pt x="645" y="1915"/>
                  </a:cubicBezTo>
                  <a:cubicBezTo>
                    <a:pt x="1043" y="1841"/>
                    <a:pt x="2458" y="1164"/>
                    <a:pt x="2458" y="1164"/>
                  </a:cubicBezTo>
                  <a:cubicBezTo>
                    <a:pt x="2458" y="1164"/>
                    <a:pt x="2914" y="3226"/>
                    <a:pt x="3385" y="3226"/>
                  </a:cubicBezTo>
                  <a:cubicBezTo>
                    <a:pt x="3385" y="3226"/>
                    <a:pt x="4799" y="3035"/>
                    <a:pt x="4225" y="2210"/>
                  </a:cubicBezTo>
                  <a:lnTo>
                    <a:pt x="3636" y="1385"/>
                  </a:lnTo>
                  <a:lnTo>
                    <a:pt x="4903" y="1267"/>
                  </a:lnTo>
                  <a:lnTo>
                    <a:pt x="4638" y="354"/>
                  </a:lnTo>
                  <a:lnTo>
                    <a:pt x="27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7" hidden="1">
              <a:extLst>
                <a:ext uri="{FF2B5EF4-FFF2-40B4-BE49-F238E27FC236}">
                  <a16:creationId xmlns:a16="http://schemas.microsoft.com/office/drawing/2014/main" id="{2166FF3D-5BD5-CC98-BE8B-1108C503EB72}"/>
                </a:ext>
              </a:extLst>
            </p:cNvPr>
            <p:cNvSpPr/>
            <p:nvPr/>
          </p:nvSpPr>
          <p:spPr>
            <a:xfrm>
              <a:off x="889675" y="1440163"/>
              <a:ext cx="106475" cy="76150"/>
            </a:xfrm>
            <a:custGeom>
              <a:avLst/>
              <a:gdLst/>
              <a:ahLst/>
              <a:cxnLst/>
              <a:rect l="l" t="t" r="r" b="b"/>
              <a:pathLst>
                <a:path w="4259" h="3046" extrusionOk="0">
                  <a:moveTo>
                    <a:pt x="4023" y="1"/>
                  </a:moveTo>
                  <a:lnTo>
                    <a:pt x="2285" y="620"/>
                  </a:lnTo>
                  <a:lnTo>
                    <a:pt x="841" y="547"/>
                  </a:lnTo>
                  <a:cubicBezTo>
                    <a:pt x="841" y="547"/>
                    <a:pt x="1" y="826"/>
                    <a:pt x="619" y="1696"/>
                  </a:cubicBezTo>
                  <a:cubicBezTo>
                    <a:pt x="619" y="1696"/>
                    <a:pt x="788" y="1758"/>
                    <a:pt x="991" y="1758"/>
                  </a:cubicBezTo>
                  <a:cubicBezTo>
                    <a:pt x="1085" y="1758"/>
                    <a:pt x="1187" y="1744"/>
                    <a:pt x="1282" y="1704"/>
                  </a:cubicBezTo>
                  <a:lnTo>
                    <a:pt x="1282" y="1704"/>
                  </a:lnTo>
                  <a:cubicBezTo>
                    <a:pt x="1007" y="1980"/>
                    <a:pt x="644" y="2412"/>
                    <a:pt x="767" y="2668"/>
                  </a:cubicBezTo>
                  <a:cubicBezTo>
                    <a:pt x="874" y="2908"/>
                    <a:pt x="1164" y="3046"/>
                    <a:pt x="1419" y="3046"/>
                  </a:cubicBezTo>
                  <a:cubicBezTo>
                    <a:pt x="1585" y="3046"/>
                    <a:pt x="1737" y="2987"/>
                    <a:pt x="1813" y="2859"/>
                  </a:cubicBezTo>
                  <a:cubicBezTo>
                    <a:pt x="1990" y="2535"/>
                    <a:pt x="2461" y="1696"/>
                    <a:pt x="2461" y="1696"/>
                  </a:cubicBezTo>
                  <a:lnTo>
                    <a:pt x="2461" y="1696"/>
                  </a:lnTo>
                  <a:cubicBezTo>
                    <a:pt x="2461" y="1696"/>
                    <a:pt x="2019" y="2668"/>
                    <a:pt x="2285" y="2859"/>
                  </a:cubicBezTo>
                  <a:cubicBezTo>
                    <a:pt x="2366" y="2916"/>
                    <a:pt x="2479" y="2950"/>
                    <a:pt x="2601" y="2950"/>
                  </a:cubicBezTo>
                  <a:cubicBezTo>
                    <a:pt x="2854" y="2950"/>
                    <a:pt x="3147" y="2804"/>
                    <a:pt x="3286" y="2417"/>
                  </a:cubicBezTo>
                  <a:cubicBezTo>
                    <a:pt x="3507" y="1843"/>
                    <a:pt x="4258" y="472"/>
                    <a:pt x="4258" y="472"/>
                  </a:cubicBezTo>
                  <a:lnTo>
                    <a:pt x="40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646221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>
          <a:extLst>
            <a:ext uri="{FF2B5EF4-FFF2-40B4-BE49-F238E27FC236}">
              <a16:creationId xmlns:a16="http://schemas.microsoft.com/office/drawing/2014/main" id="{FD56164B-2945-A303-1879-CCA18FCF0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67">
            <a:extLst>
              <a:ext uri="{FF2B5EF4-FFF2-40B4-BE49-F238E27FC236}">
                <a16:creationId xmlns:a16="http://schemas.microsoft.com/office/drawing/2014/main" id="{60CAF983-3DCA-5242-3FD8-8B5EE30139B8}"/>
              </a:ext>
            </a:extLst>
          </p:cNvPr>
          <p:cNvSpPr/>
          <p:nvPr/>
        </p:nvSpPr>
        <p:spPr>
          <a:xfrm>
            <a:off x="0" y="4295775"/>
            <a:ext cx="9144000" cy="40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67">
            <a:extLst>
              <a:ext uri="{FF2B5EF4-FFF2-40B4-BE49-F238E27FC236}">
                <a16:creationId xmlns:a16="http://schemas.microsoft.com/office/drawing/2014/main" id="{31A97158-17DE-4B2C-3E3C-BE87CCF09AAC}"/>
              </a:ext>
            </a:extLst>
          </p:cNvPr>
          <p:cNvSpPr/>
          <p:nvPr/>
        </p:nvSpPr>
        <p:spPr>
          <a:xfrm>
            <a:off x="811225" y="334350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67">
            <a:extLst>
              <a:ext uri="{FF2B5EF4-FFF2-40B4-BE49-F238E27FC236}">
                <a16:creationId xmlns:a16="http://schemas.microsoft.com/office/drawing/2014/main" id="{AF5E583C-1E4C-E5F1-9ED6-C2131B547BBB}"/>
              </a:ext>
            </a:extLst>
          </p:cNvPr>
          <p:cNvSpPr/>
          <p:nvPr/>
        </p:nvSpPr>
        <p:spPr>
          <a:xfrm>
            <a:off x="7845810" y="2499686"/>
            <a:ext cx="254185" cy="144132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67">
            <a:extLst>
              <a:ext uri="{FF2B5EF4-FFF2-40B4-BE49-F238E27FC236}">
                <a16:creationId xmlns:a16="http://schemas.microsoft.com/office/drawing/2014/main" id="{0B318E62-782A-74B8-759C-1703425C60A9}"/>
              </a:ext>
            </a:extLst>
          </p:cNvPr>
          <p:cNvSpPr/>
          <p:nvPr/>
        </p:nvSpPr>
        <p:spPr>
          <a:xfrm>
            <a:off x="2335225" y="84795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67">
            <a:extLst>
              <a:ext uri="{FF2B5EF4-FFF2-40B4-BE49-F238E27FC236}">
                <a16:creationId xmlns:a16="http://schemas.microsoft.com/office/drawing/2014/main" id="{46E3A793-CC2C-08B7-C438-2B84EA92CC45}"/>
              </a:ext>
            </a:extLst>
          </p:cNvPr>
          <p:cNvSpPr/>
          <p:nvPr/>
        </p:nvSpPr>
        <p:spPr>
          <a:xfrm>
            <a:off x="369250" y="202230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4D0E532-49A5-96F7-ECC3-BC8CAE247B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27" t="4095" r="9050" b="15971"/>
          <a:stretch/>
        </p:blipFill>
        <p:spPr>
          <a:xfrm>
            <a:off x="1390063" y="809407"/>
            <a:ext cx="6211574" cy="4005873"/>
          </a:xfrm>
          <a:prstGeom prst="rect">
            <a:avLst/>
          </a:prstGeom>
        </p:spPr>
      </p:pic>
      <p:grpSp>
        <p:nvGrpSpPr>
          <p:cNvPr id="1225" name="Google Shape;1225;p67">
            <a:extLst>
              <a:ext uri="{FF2B5EF4-FFF2-40B4-BE49-F238E27FC236}">
                <a16:creationId xmlns:a16="http://schemas.microsoft.com/office/drawing/2014/main" id="{2CCBAC9A-A26C-13E8-B804-88CF17331FF4}"/>
              </a:ext>
            </a:extLst>
          </p:cNvPr>
          <p:cNvGrpSpPr/>
          <p:nvPr/>
        </p:nvGrpSpPr>
        <p:grpSpPr>
          <a:xfrm>
            <a:off x="6987599" y="573935"/>
            <a:ext cx="1559200" cy="1023125"/>
            <a:chOff x="353900" y="523138"/>
            <a:chExt cx="1559200" cy="1023125"/>
          </a:xfrm>
        </p:grpSpPr>
        <p:sp>
          <p:nvSpPr>
            <p:cNvPr id="1226" name="Google Shape;1226;p67">
              <a:extLst>
                <a:ext uri="{FF2B5EF4-FFF2-40B4-BE49-F238E27FC236}">
                  <a16:creationId xmlns:a16="http://schemas.microsoft.com/office/drawing/2014/main" id="{D1D8A4A7-661C-2AF5-889B-751154C1DE47}"/>
                </a:ext>
              </a:extLst>
            </p:cNvPr>
            <p:cNvSpPr/>
            <p:nvPr/>
          </p:nvSpPr>
          <p:spPr>
            <a:xfrm>
              <a:off x="353900" y="523138"/>
              <a:ext cx="1559200" cy="985250"/>
            </a:xfrm>
            <a:custGeom>
              <a:avLst/>
              <a:gdLst/>
              <a:ahLst/>
              <a:cxnLst/>
              <a:rect l="l" t="t" r="r" b="b"/>
              <a:pathLst>
                <a:path w="62368" h="39410" extrusionOk="0">
                  <a:moveTo>
                    <a:pt x="3706" y="1"/>
                  </a:moveTo>
                  <a:cubicBezTo>
                    <a:pt x="3680" y="1"/>
                    <a:pt x="3653" y="7"/>
                    <a:pt x="3624" y="19"/>
                  </a:cubicBezTo>
                  <a:cubicBezTo>
                    <a:pt x="3107" y="240"/>
                    <a:pt x="2813" y="4232"/>
                    <a:pt x="2813" y="4232"/>
                  </a:cubicBezTo>
                  <a:cubicBezTo>
                    <a:pt x="2666" y="3496"/>
                    <a:pt x="2062" y="2906"/>
                    <a:pt x="2062" y="2906"/>
                  </a:cubicBezTo>
                  <a:lnTo>
                    <a:pt x="2062" y="2906"/>
                  </a:lnTo>
                  <a:cubicBezTo>
                    <a:pt x="0" y="9755"/>
                    <a:pt x="9958" y="12776"/>
                    <a:pt x="11062" y="13143"/>
                  </a:cubicBezTo>
                  <a:cubicBezTo>
                    <a:pt x="12167" y="13526"/>
                    <a:pt x="15643" y="17430"/>
                    <a:pt x="17264" y="21333"/>
                  </a:cubicBezTo>
                  <a:cubicBezTo>
                    <a:pt x="18884" y="25251"/>
                    <a:pt x="22787" y="28272"/>
                    <a:pt x="22787" y="28272"/>
                  </a:cubicBezTo>
                  <a:cubicBezTo>
                    <a:pt x="21535" y="30554"/>
                    <a:pt x="22714" y="34606"/>
                    <a:pt x="22714" y="34606"/>
                  </a:cubicBezTo>
                  <a:lnTo>
                    <a:pt x="21094" y="34753"/>
                  </a:lnTo>
                  <a:lnTo>
                    <a:pt x="21535" y="36079"/>
                  </a:lnTo>
                  <a:lnTo>
                    <a:pt x="24113" y="36682"/>
                  </a:lnTo>
                  <a:lnTo>
                    <a:pt x="26043" y="33575"/>
                  </a:lnTo>
                  <a:cubicBezTo>
                    <a:pt x="26043" y="33575"/>
                    <a:pt x="26116" y="34679"/>
                    <a:pt x="26263" y="35268"/>
                  </a:cubicBezTo>
                  <a:cubicBezTo>
                    <a:pt x="26411" y="35857"/>
                    <a:pt x="25454" y="36682"/>
                    <a:pt x="25454" y="36682"/>
                  </a:cubicBezTo>
                  <a:lnTo>
                    <a:pt x="27074" y="38892"/>
                  </a:lnTo>
                  <a:lnTo>
                    <a:pt x="29357" y="36446"/>
                  </a:lnTo>
                  <a:lnTo>
                    <a:pt x="29651" y="37124"/>
                  </a:lnTo>
                  <a:lnTo>
                    <a:pt x="30830" y="35784"/>
                  </a:lnTo>
                  <a:cubicBezTo>
                    <a:pt x="31861" y="37493"/>
                    <a:pt x="35323" y="38082"/>
                    <a:pt x="35323" y="38082"/>
                  </a:cubicBezTo>
                  <a:lnTo>
                    <a:pt x="34512" y="36756"/>
                  </a:lnTo>
                  <a:lnTo>
                    <a:pt x="34512" y="36756"/>
                  </a:lnTo>
                  <a:cubicBezTo>
                    <a:pt x="34513" y="36756"/>
                    <a:pt x="39475" y="39409"/>
                    <a:pt x="40880" y="39409"/>
                  </a:cubicBezTo>
                  <a:cubicBezTo>
                    <a:pt x="40899" y="39409"/>
                    <a:pt x="40917" y="39409"/>
                    <a:pt x="40934" y="39408"/>
                  </a:cubicBezTo>
                  <a:cubicBezTo>
                    <a:pt x="42260" y="39333"/>
                    <a:pt x="43218" y="37935"/>
                    <a:pt x="43218" y="37935"/>
                  </a:cubicBezTo>
                  <a:cubicBezTo>
                    <a:pt x="43218" y="37935"/>
                    <a:pt x="38505" y="35857"/>
                    <a:pt x="36869" y="34458"/>
                  </a:cubicBezTo>
                  <a:cubicBezTo>
                    <a:pt x="35249" y="33058"/>
                    <a:pt x="33186" y="31143"/>
                    <a:pt x="32819" y="30187"/>
                  </a:cubicBezTo>
                  <a:cubicBezTo>
                    <a:pt x="32450" y="29229"/>
                    <a:pt x="32273" y="27565"/>
                    <a:pt x="32273" y="27565"/>
                  </a:cubicBezTo>
                  <a:lnTo>
                    <a:pt x="32273" y="27565"/>
                  </a:lnTo>
                  <a:cubicBezTo>
                    <a:pt x="32420" y="28154"/>
                    <a:pt x="37370" y="33176"/>
                    <a:pt x="37370" y="33176"/>
                  </a:cubicBezTo>
                  <a:cubicBezTo>
                    <a:pt x="37705" y="33422"/>
                    <a:pt x="38116" y="33558"/>
                    <a:pt x="38527" y="33558"/>
                  </a:cubicBezTo>
                  <a:cubicBezTo>
                    <a:pt x="38658" y="33558"/>
                    <a:pt x="38789" y="33544"/>
                    <a:pt x="38917" y="33516"/>
                  </a:cubicBezTo>
                  <a:cubicBezTo>
                    <a:pt x="39049" y="33500"/>
                    <a:pt x="39182" y="33441"/>
                    <a:pt x="39271" y="33353"/>
                  </a:cubicBezTo>
                  <a:cubicBezTo>
                    <a:pt x="39323" y="33364"/>
                    <a:pt x="39377" y="33369"/>
                    <a:pt x="39430" y="33369"/>
                  </a:cubicBezTo>
                  <a:cubicBezTo>
                    <a:pt x="39657" y="33369"/>
                    <a:pt x="39881" y="33270"/>
                    <a:pt x="40037" y="33103"/>
                  </a:cubicBezTo>
                  <a:cubicBezTo>
                    <a:pt x="40078" y="33109"/>
                    <a:pt x="40120" y="33111"/>
                    <a:pt x="40162" y="33111"/>
                  </a:cubicBezTo>
                  <a:cubicBezTo>
                    <a:pt x="40450" y="33111"/>
                    <a:pt x="40746" y="32986"/>
                    <a:pt x="40964" y="32793"/>
                  </a:cubicBezTo>
                  <a:cubicBezTo>
                    <a:pt x="41098" y="32803"/>
                    <a:pt x="41232" y="32817"/>
                    <a:pt x="41366" y="32817"/>
                  </a:cubicBezTo>
                  <a:cubicBezTo>
                    <a:pt x="41453" y="32817"/>
                    <a:pt x="41540" y="32811"/>
                    <a:pt x="41627" y="32793"/>
                  </a:cubicBezTo>
                  <a:cubicBezTo>
                    <a:pt x="41848" y="32750"/>
                    <a:pt x="42024" y="32646"/>
                    <a:pt x="42142" y="32469"/>
                  </a:cubicBezTo>
                  <a:cubicBezTo>
                    <a:pt x="42511" y="32426"/>
                    <a:pt x="42849" y="32278"/>
                    <a:pt x="43085" y="31998"/>
                  </a:cubicBezTo>
                  <a:cubicBezTo>
                    <a:pt x="43439" y="31954"/>
                    <a:pt x="43837" y="31777"/>
                    <a:pt x="44116" y="31526"/>
                  </a:cubicBezTo>
                  <a:cubicBezTo>
                    <a:pt x="44219" y="31549"/>
                    <a:pt x="44325" y="31561"/>
                    <a:pt x="44433" y="31561"/>
                  </a:cubicBezTo>
                  <a:cubicBezTo>
                    <a:pt x="44605" y="31561"/>
                    <a:pt x="44778" y="31531"/>
                    <a:pt x="44941" y="31468"/>
                  </a:cubicBezTo>
                  <a:cubicBezTo>
                    <a:pt x="45192" y="31365"/>
                    <a:pt x="45428" y="31173"/>
                    <a:pt x="45546" y="30923"/>
                  </a:cubicBezTo>
                  <a:cubicBezTo>
                    <a:pt x="45555" y="30924"/>
                    <a:pt x="45565" y="30924"/>
                    <a:pt x="45574" y="30924"/>
                  </a:cubicBezTo>
                  <a:cubicBezTo>
                    <a:pt x="45863" y="30924"/>
                    <a:pt x="46198" y="30722"/>
                    <a:pt x="46312" y="30466"/>
                  </a:cubicBezTo>
                  <a:cubicBezTo>
                    <a:pt x="46557" y="30541"/>
                    <a:pt x="46811" y="30624"/>
                    <a:pt x="47061" y="30624"/>
                  </a:cubicBezTo>
                  <a:cubicBezTo>
                    <a:pt x="47156" y="30624"/>
                    <a:pt x="47250" y="30612"/>
                    <a:pt x="47343" y="30584"/>
                  </a:cubicBezTo>
                  <a:cubicBezTo>
                    <a:pt x="47696" y="30466"/>
                    <a:pt x="47946" y="30083"/>
                    <a:pt x="47917" y="29715"/>
                  </a:cubicBezTo>
                  <a:lnTo>
                    <a:pt x="47917" y="29715"/>
                  </a:lnTo>
                  <a:cubicBezTo>
                    <a:pt x="47969" y="29753"/>
                    <a:pt x="48027" y="29768"/>
                    <a:pt x="48087" y="29768"/>
                  </a:cubicBezTo>
                  <a:cubicBezTo>
                    <a:pt x="48215" y="29768"/>
                    <a:pt x="48352" y="29701"/>
                    <a:pt x="48462" y="29641"/>
                  </a:cubicBezTo>
                  <a:cubicBezTo>
                    <a:pt x="48565" y="29568"/>
                    <a:pt x="48668" y="29509"/>
                    <a:pt x="48741" y="29421"/>
                  </a:cubicBezTo>
                  <a:cubicBezTo>
                    <a:pt x="48816" y="29332"/>
                    <a:pt x="48948" y="29140"/>
                    <a:pt x="48918" y="29038"/>
                  </a:cubicBezTo>
                  <a:lnTo>
                    <a:pt x="48918" y="29038"/>
                  </a:lnTo>
                  <a:cubicBezTo>
                    <a:pt x="49258" y="29126"/>
                    <a:pt x="49596" y="29185"/>
                    <a:pt x="49949" y="29185"/>
                  </a:cubicBezTo>
                  <a:cubicBezTo>
                    <a:pt x="50082" y="29185"/>
                    <a:pt x="50214" y="29185"/>
                    <a:pt x="50332" y="29140"/>
                  </a:cubicBezTo>
                  <a:cubicBezTo>
                    <a:pt x="50509" y="29067"/>
                    <a:pt x="50627" y="28904"/>
                    <a:pt x="50715" y="28743"/>
                  </a:cubicBezTo>
                  <a:cubicBezTo>
                    <a:pt x="50790" y="28566"/>
                    <a:pt x="50819" y="28404"/>
                    <a:pt x="50848" y="28227"/>
                  </a:cubicBezTo>
                  <a:lnTo>
                    <a:pt x="51290" y="28315"/>
                  </a:lnTo>
                  <a:cubicBezTo>
                    <a:pt x="51438" y="28345"/>
                    <a:pt x="51585" y="28374"/>
                    <a:pt x="51732" y="28374"/>
                  </a:cubicBezTo>
                  <a:cubicBezTo>
                    <a:pt x="51894" y="28360"/>
                    <a:pt x="52041" y="28315"/>
                    <a:pt x="52145" y="28197"/>
                  </a:cubicBezTo>
                  <a:cubicBezTo>
                    <a:pt x="52306" y="28007"/>
                    <a:pt x="52277" y="27741"/>
                    <a:pt x="52247" y="27490"/>
                  </a:cubicBezTo>
                  <a:cubicBezTo>
                    <a:pt x="52233" y="27343"/>
                    <a:pt x="52188" y="27152"/>
                    <a:pt x="52174" y="26990"/>
                  </a:cubicBezTo>
                  <a:cubicBezTo>
                    <a:pt x="52424" y="26960"/>
                    <a:pt x="52660" y="26799"/>
                    <a:pt x="52777" y="26563"/>
                  </a:cubicBezTo>
                  <a:cubicBezTo>
                    <a:pt x="52866" y="26386"/>
                    <a:pt x="52911" y="26151"/>
                    <a:pt x="52925" y="25958"/>
                  </a:cubicBezTo>
                  <a:lnTo>
                    <a:pt x="51157" y="23307"/>
                  </a:lnTo>
                  <a:lnTo>
                    <a:pt x="51157" y="23307"/>
                  </a:lnTo>
                  <a:cubicBezTo>
                    <a:pt x="51157" y="23307"/>
                    <a:pt x="51688" y="23661"/>
                    <a:pt x="52822" y="24442"/>
                  </a:cubicBezTo>
                  <a:cubicBezTo>
                    <a:pt x="53364" y="24814"/>
                    <a:pt x="53855" y="24912"/>
                    <a:pt x="54220" y="24912"/>
                  </a:cubicBezTo>
                  <a:cubicBezTo>
                    <a:pt x="54620" y="24912"/>
                    <a:pt x="54869" y="24795"/>
                    <a:pt x="54869" y="24795"/>
                  </a:cubicBezTo>
                  <a:cubicBezTo>
                    <a:pt x="54796" y="24295"/>
                    <a:pt x="54030" y="23234"/>
                    <a:pt x="54030" y="23234"/>
                  </a:cubicBezTo>
                  <a:lnTo>
                    <a:pt x="54030" y="23234"/>
                  </a:lnTo>
                  <a:cubicBezTo>
                    <a:pt x="54309" y="23487"/>
                    <a:pt x="54666" y="23568"/>
                    <a:pt x="55009" y="23568"/>
                  </a:cubicBezTo>
                  <a:cubicBezTo>
                    <a:pt x="55624" y="23568"/>
                    <a:pt x="56195" y="23307"/>
                    <a:pt x="56195" y="23307"/>
                  </a:cubicBezTo>
                  <a:cubicBezTo>
                    <a:pt x="56195" y="23307"/>
                    <a:pt x="56151" y="22763"/>
                    <a:pt x="55900" y="22158"/>
                  </a:cubicBezTo>
                  <a:cubicBezTo>
                    <a:pt x="55650" y="21555"/>
                    <a:pt x="51939" y="19713"/>
                    <a:pt x="51938" y="19713"/>
                  </a:cubicBezTo>
                  <a:lnTo>
                    <a:pt x="51938" y="19713"/>
                  </a:lnTo>
                  <a:lnTo>
                    <a:pt x="57079" y="20612"/>
                  </a:lnTo>
                  <a:cubicBezTo>
                    <a:pt x="57079" y="20612"/>
                    <a:pt x="57919" y="20420"/>
                    <a:pt x="58037" y="19905"/>
                  </a:cubicBezTo>
                  <a:cubicBezTo>
                    <a:pt x="58169" y="19404"/>
                    <a:pt x="57786" y="18976"/>
                    <a:pt x="57786" y="18976"/>
                  </a:cubicBezTo>
                  <a:cubicBezTo>
                    <a:pt x="59068" y="18579"/>
                    <a:pt x="59127" y="17238"/>
                    <a:pt x="59127" y="17238"/>
                  </a:cubicBezTo>
                  <a:cubicBezTo>
                    <a:pt x="58345" y="16488"/>
                    <a:pt x="57153" y="16252"/>
                    <a:pt x="57153" y="16252"/>
                  </a:cubicBezTo>
                  <a:cubicBezTo>
                    <a:pt x="59347" y="15987"/>
                    <a:pt x="59598" y="14145"/>
                    <a:pt x="59598" y="14145"/>
                  </a:cubicBezTo>
                  <a:lnTo>
                    <a:pt x="55223" y="14115"/>
                  </a:lnTo>
                  <a:cubicBezTo>
                    <a:pt x="55223" y="14115"/>
                    <a:pt x="57786" y="12658"/>
                    <a:pt x="60084" y="11244"/>
                  </a:cubicBezTo>
                  <a:cubicBezTo>
                    <a:pt x="62367" y="9830"/>
                    <a:pt x="61336" y="8224"/>
                    <a:pt x="61336" y="8223"/>
                  </a:cubicBezTo>
                  <a:lnTo>
                    <a:pt x="61336" y="8223"/>
                  </a:lnTo>
                  <a:cubicBezTo>
                    <a:pt x="60865" y="8901"/>
                    <a:pt x="55694" y="11817"/>
                    <a:pt x="55120" y="11951"/>
                  </a:cubicBezTo>
                  <a:cubicBezTo>
                    <a:pt x="55062" y="11964"/>
                    <a:pt x="55012" y="11970"/>
                    <a:pt x="54967" y="11970"/>
                  </a:cubicBezTo>
                  <a:cubicBezTo>
                    <a:pt x="54573" y="11970"/>
                    <a:pt x="54692" y="11493"/>
                    <a:pt x="54692" y="11493"/>
                  </a:cubicBezTo>
                  <a:cubicBezTo>
                    <a:pt x="54692" y="11493"/>
                    <a:pt x="59068" y="8194"/>
                    <a:pt x="59804" y="6780"/>
                  </a:cubicBezTo>
                  <a:cubicBezTo>
                    <a:pt x="60541" y="5381"/>
                    <a:pt x="59553" y="5248"/>
                    <a:pt x="59553" y="5248"/>
                  </a:cubicBezTo>
                  <a:cubicBezTo>
                    <a:pt x="58950" y="6176"/>
                    <a:pt x="53529" y="10993"/>
                    <a:pt x="53160" y="11126"/>
                  </a:cubicBezTo>
                  <a:cubicBezTo>
                    <a:pt x="53091" y="11147"/>
                    <a:pt x="53033" y="11156"/>
                    <a:pt x="52985" y="11156"/>
                  </a:cubicBezTo>
                  <a:cubicBezTo>
                    <a:pt x="52768" y="11156"/>
                    <a:pt x="52748" y="10978"/>
                    <a:pt x="52748" y="10978"/>
                  </a:cubicBezTo>
                  <a:cubicBezTo>
                    <a:pt x="52748" y="10978"/>
                    <a:pt x="56342" y="7620"/>
                    <a:pt x="57491" y="6000"/>
                  </a:cubicBezTo>
                  <a:cubicBezTo>
                    <a:pt x="58655" y="4379"/>
                    <a:pt x="57491" y="3215"/>
                    <a:pt x="57491" y="3215"/>
                  </a:cubicBezTo>
                  <a:cubicBezTo>
                    <a:pt x="57491" y="3215"/>
                    <a:pt x="53912" y="7958"/>
                    <a:pt x="52410" y="9461"/>
                  </a:cubicBezTo>
                  <a:cubicBezTo>
                    <a:pt x="51252" y="10619"/>
                    <a:pt x="50377" y="10756"/>
                    <a:pt x="50027" y="10756"/>
                  </a:cubicBezTo>
                  <a:cubicBezTo>
                    <a:pt x="49919" y="10756"/>
                    <a:pt x="49861" y="10743"/>
                    <a:pt x="49861" y="10743"/>
                  </a:cubicBezTo>
                  <a:cubicBezTo>
                    <a:pt x="49861" y="10743"/>
                    <a:pt x="52056" y="8651"/>
                    <a:pt x="54030" y="6220"/>
                  </a:cubicBezTo>
                  <a:cubicBezTo>
                    <a:pt x="55988" y="3790"/>
                    <a:pt x="54840" y="2641"/>
                    <a:pt x="54840" y="2641"/>
                  </a:cubicBezTo>
                  <a:lnTo>
                    <a:pt x="54840" y="2641"/>
                  </a:lnTo>
                  <a:cubicBezTo>
                    <a:pt x="54604" y="4144"/>
                    <a:pt x="47651" y="10861"/>
                    <a:pt x="47651" y="10861"/>
                  </a:cubicBezTo>
                  <a:cubicBezTo>
                    <a:pt x="48580" y="9814"/>
                    <a:pt x="49507" y="6338"/>
                    <a:pt x="49625" y="5410"/>
                  </a:cubicBezTo>
                  <a:cubicBezTo>
                    <a:pt x="49743" y="4482"/>
                    <a:pt x="48698" y="4144"/>
                    <a:pt x="48698" y="4144"/>
                  </a:cubicBezTo>
                  <a:cubicBezTo>
                    <a:pt x="48698" y="4144"/>
                    <a:pt x="47313" y="7266"/>
                    <a:pt x="46267" y="10507"/>
                  </a:cubicBezTo>
                  <a:cubicBezTo>
                    <a:pt x="45222" y="13748"/>
                    <a:pt x="39668" y="16295"/>
                    <a:pt x="38976" y="16413"/>
                  </a:cubicBezTo>
                  <a:cubicBezTo>
                    <a:pt x="38283" y="16531"/>
                    <a:pt x="30992" y="19080"/>
                    <a:pt x="29018" y="20229"/>
                  </a:cubicBezTo>
                  <a:cubicBezTo>
                    <a:pt x="26469" y="18609"/>
                    <a:pt x="21844" y="18491"/>
                    <a:pt x="21844" y="18491"/>
                  </a:cubicBezTo>
                  <a:cubicBezTo>
                    <a:pt x="21844" y="18491"/>
                    <a:pt x="19399" y="15515"/>
                    <a:pt x="17853" y="14410"/>
                  </a:cubicBezTo>
                  <a:cubicBezTo>
                    <a:pt x="16306" y="13291"/>
                    <a:pt x="11651" y="11817"/>
                    <a:pt x="10620" y="11523"/>
                  </a:cubicBezTo>
                  <a:cubicBezTo>
                    <a:pt x="9589" y="11228"/>
                    <a:pt x="8926" y="8504"/>
                    <a:pt x="8705" y="8062"/>
                  </a:cubicBezTo>
                  <a:cubicBezTo>
                    <a:pt x="8485" y="7620"/>
                    <a:pt x="8116" y="6220"/>
                    <a:pt x="7821" y="6000"/>
                  </a:cubicBezTo>
                  <a:cubicBezTo>
                    <a:pt x="7804" y="5987"/>
                    <a:pt x="7788" y="5981"/>
                    <a:pt x="7772" y="5981"/>
                  </a:cubicBezTo>
                  <a:cubicBezTo>
                    <a:pt x="7502" y="5981"/>
                    <a:pt x="7306" y="7620"/>
                    <a:pt x="7306" y="7620"/>
                  </a:cubicBezTo>
                  <a:cubicBezTo>
                    <a:pt x="7306" y="7620"/>
                    <a:pt x="6937" y="6442"/>
                    <a:pt x="6790" y="5705"/>
                  </a:cubicBezTo>
                  <a:cubicBezTo>
                    <a:pt x="6643" y="4969"/>
                    <a:pt x="6128" y="2390"/>
                    <a:pt x="5906" y="2317"/>
                  </a:cubicBezTo>
                  <a:cubicBezTo>
                    <a:pt x="5900" y="2315"/>
                    <a:pt x="5893" y="2314"/>
                    <a:pt x="5887" y="2314"/>
                  </a:cubicBezTo>
                  <a:cubicBezTo>
                    <a:pt x="5661" y="2314"/>
                    <a:pt x="5244" y="3496"/>
                    <a:pt x="5244" y="3496"/>
                  </a:cubicBezTo>
                  <a:cubicBezTo>
                    <a:pt x="5244" y="3496"/>
                    <a:pt x="5244" y="756"/>
                    <a:pt x="4949" y="608"/>
                  </a:cubicBezTo>
                  <a:cubicBezTo>
                    <a:pt x="4932" y="600"/>
                    <a:pt x="4914" y="596"/>
                    <a:pt x="4895" y="596"/>
                  </a:cubicBezTo>
                  <a:cubicBezTo>
                    <a:pt x="4596" y="596"/>
                    <a:pt x="4139" y="1640"/>
                    <a:pt x="4139" y="1640"/>
                  </a:cubicBezTo>
                  <a:cubicBezTo>
                    <a:pt x="4139" y="1640"/>
                    <a:pt x="4139" y="1"/>
                    <a:pt x="3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67">
              <a:extLst>
                <a:ext uri="{FF2B5EF4-FFF2-40B4-BE49-F238E27FC236}">
                  <a16:creationId xmlns:a16="http://schemas.microsoft.com/office/drawing/2014/main" id="{6238E737-D2F4-986C-3AD5-E551CA51F556}"/>
                </a:ext>
              </a:extLst>
            </p:cNvPr>
            <p:cNvSpPr/>
            <p:nvPr/>
          </p:nvSpPr>
          <p:spPr>
            <a:xfrm>
              <a:off x="739825" y="994313"/>
              <a:ext cx="256325" cy="142450"/>
            </a:xfrm>
            <a:custGeom>
              <a:avLst/>
              <a:gdLst/>
              <a:ahLst/>
              <a:cxnLst/>
              <a:rect l="l" t="t" r="r" b="b"/>
              <a:pathLst>
                <a:path w="10253" h="5698" extrusionOk="0">
                  <a:moveTo>
                    <a:pt x="5886" y="0"/>
                  </a:moveTo>
                  <a:cubicBezTo>
                    <a:pt x="4291" y="0"/>
                    <a:pt x="2527" y="220"/>
                    <a:pt x="1694" y="1072"/>
                  </a:cubicBezTo>
                  <a:cubicBezTo>
                    <a:pt x="0" y="2840"/>
                    <a:pt x="1444" y="4299"/>
                    <a:pt x="1444" y="4299"/>
                  </a:cubicBezTo>
                  <a:lnTo>
                    <a:pt x="3137" y="5123"/>
                  </a:lnTo>
                  <a:lnTo>
                    <a:pt x="4449" y="4475"/>
                  </a:lnTo>
                  <a:cubicBezTo>
                    <a:pt x="4449" y="4475"/>
                    <a:pt x="6393" y="4902"/>
                    <a:pt x="6496" y="5049"/>
                  </a:cubicBezTo>
                  <a:cubicBezTo>
                    <a:pt x="6613" y="5197"/>
                    <a:pt x="6688" y="5697"/>
                    <a:pt x="6688" y="5697"/>
                  </a:cubicBezTo>
                  <a:lnTo>
                    <a:pt x="7012" y="5197"/>
                  </a:lnTo>
                  <a:lnTo>
                    <a:pt x="7762" y="5300"/>
                  </a:lnTo>
                  <a:lnTo>
                    <a:pt x="7615" y="4652"/>
                  </a:lnTo>
                  <a:lnTo>
                    <a:pt x="8279" y="4328"/>
                  </a:lnTo>
                  <a:lnTo>
                    <a:pt x="8204" y="3857"/>
                  </a:lnTo>
                  <a:lnTo>
                    <a:pt x="9133" y="3533"/>
                  </a:lnTo>
                  <a:lnTo>
                    <a:pt x="8676" y="3209"/>
                  </a:lnTo>
                  <a:lnTo>
                    <a:pt x="9324" y="2810"/>
                  </a:lnTo>
                  <a:lnTo>
                    <a:pt x="8882" y="2516"/>
                  </a:lnTo>
                  <a:lnTo>
                    <a:pt x="9972" y="1942"/>
                  </a:lnTo>
                  <a:lnTo>
                    <a:pt x="9398" y="1470"/>
                  </a:lnTo>
                  <a:lnTo>
                    <a:pt x="10252" y="970"/>
                  </a:lnTo>
                  <a:lnTo>
                    <a:pt x="9884" y="734"/>
                  </a:lnTo>
                  <a:cubicBezTo>
                    <a:pt x="9310" y="394"/>
                    <a:pt x="8676" y="174"/>
                    <a:pt x="8028" y="115"/>
                  </a:cubicBezTo>
                  <a:cubicBezTo>
                    <a:pt x="7450" y="56"/>
                    <a:pt x="6689" y="0"/>
                    <a:pt x="58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7">
              <a:extLst>
                <a:ext uri="{FF2B5EF4-FFF2-40B4-BE49-F238E27FC236}">
                  <a16:creationId xmlns:a16="http://schemas.microsoft.com/office/drawing/2014/main" id="{B21A722D-E009-D447-1F7F-C54CB16D483D}"/>
                </a:ext>
              </a:extLst>
            </p:cNvPr>
            <p:cNvSpPr/>
            <p:nvPr/>
          </p:nvSpPr>
          <p:spPr>
            <a:xfrm>
              <a:off x="768150" y="1082588"/>
              <a:ext cx="88050" cy="94675"/>
            </a:xfrm>
            <a:custGeom>
              <a:avLst/>
              <a:gdLst/>
              <a:ahLst/>
              <a:cxnLst/>
              <a:rect l="l" t="t" r="r" b="b"/>
              <a:pathLst>
                <a:path w="3522" h="3787" extrusionOk="0">
                  <a:moveTo>
                    <a:pt x="830" y="1"/>
                  </a:moveTo>
                  <a:cubicBezTo>
                    <a:pt x="720" y="1"/>
                    <a:pt x="606" y="23"/>
                    <a:pt x="488" y="75"/>
                  </a:cubicBezTo>
                  <a:lnTo>
                    <a:pt x="60" y="2211"/>
                  </a:lnTo>
                  <a:cubicBezTo>
                    <a:pt x="1" y="2549"/>
                    <a:pt x="148" y="2918"/>
                    <a:pt x="443" y="3109"/>
                  </a:cubicBezTo>
                  <a:lnTo>
                    <a:pt x="1474" y="3787"/>
                  </a:lnTo>
                  <a:lnTo>
                    <a:pt x="1474" y="3787"/>
                  </a:lnTo>
                  <a:lnTo>
                    <a:pt x="1253" y="3213"/>
                  </a:lnTo>
                  <a:lnTo>
                    <a:pt x="3522" y="104"/>
                  </a:lnTo>
                  <a:lnTo>
                    <a:pt x="3522" y="104"/>
                  </a:lnTo>
                  <a:cubicBezTo>
                    <a:pt x="3522" y="104"/>
                    <a:pt x="2151" y="326"/>
                    <a:pt x="1975" y="826"/>
                  </a:cubicBezTo>
                  <a:cubicBezTo>
                    <a:pt x="1975" y="826"/>
                    <a:pt x="1496" y="1"/>
                    <a:pt x="830" y="1"/>
                  </a:cubicBezTo>
                  <a:close/>
                </a:path>
              </a:pathLst>
            </a:custGeom>
            <a:solidFill>
              <a:srgbClr val="F4C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7">
              <a:extLst>
                <a:ext uri="{FF2B5EF4-FFF2-40B4-BE49-F238E27FC236}">
                  <a16:creationId xmlns:a16="http://schemas.microsoft.com/office/drawing/2014/main" id="{059AC11B-484B-5554-637F-486BEF3D4043}"/>
                </a:ext>
              </a:extLst>
            </p:cNvPr>
            <p:cNvSpPr/>
            <p:nvPr/>
          </p:nvSpPr>
          <p:spPr>
            <a:xfrm>
              <a:off x="821925" y="1052038"/>
              <a:ext cx="17350" cy="16950"/>
            </a:xfrm>
            <a:custGeom>
              <a:avLst/>
              <a:gdLst/>
              <a:ahLst/>
              <a:cxnLst/>
              <a:rect l="l" t="t" r="r" b="b"/>
              <a:pathLst>
                <a:path w="694" h="678" extrusionOk="0">
                  <a:moveTo>
                    <a:pt x="354" y="0"/>
                  </a:moveTo>
                  <a:cubicBezTo>
                    <a:pt x="163" y="0"/>
                    <a:pt x="0" y="148"/>
                    <a:pt x="0" y="340"/>
                  </a:cubicBezTo>
                  <a:cubicBezTo>
                    <a:pt x="0" y="531"/>
                    <a:pt x="163" y="678"/>
                    <a:pt x="354" y="678"/>
                  </a:cubicBezTo>
                  <a:cubicBezTo>
                    <a:pt x="531" y="678"/>
                    <a:pt x="693" y="531"/>
                    <a:pt x="693" y="340"/>
                  </a:cubicBezTo>
                  <a:cubicBezTo>
                    <a:pt x="693" y="148"/>
                    <a:pt x="531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7">
              <a:extLst>
                <a:ext uri="{FF2B5EF4-FFF2-40B4-BE49-F238E27FC236}">
                  <a16:creationId xmlns:a16="http://schemas.microsoft.com/office/drawing/2014/main" id="{83C2CEA7-71BC-E5D9-7F19-17601504941F}"/>
                </a:ext>
              </a:extLst>
            </p:cNvPr>
            <p:cNvSpPr/>
            <p:nvPr/>
          </p:nvSpPr>
          <p:spPr>
            <a:xfrm>
              <a:off x="745325" y="1409388"/>
              <a:ext cx="39050" cy="38925"/>
            </a:xfrm>
            <a:custGeom>
              <a:avLst/>
              <a:gdLst/>
              <a:ahLst/>
              <a:cxnLst/>
              <a:rect l="l" t="t" r="r" b="b"/>
              <a:pathLst>
                <a:path w="1562" h="1557" extrusionOk="0">
                  <a:moveTo>
                    <a:pt x="1042" y="0"/>
                  </a:moveTo>
                  <a:cubicBezTo>
                    <a:pt x="722" y="0"/>
                    <a:pt x="403" y="160"/>
                    <a:pt x="222" y="437"/>
                  </a:cubicBezTo>
                  <a:cubicBezTo>
                    <a:pt x="1" y="761"/>
                    <a:pt x="16" y="1232"/>
                    <a:pt x="252" y="1556"/>
                  </a:cubicBezTo>
                  <a:cubicBezTo>
                    <a:pt x="193" y="1247"/>
                    <a:pt x="1047" y="717"/>
                    <a:pt x="1297" y="540"/>
                  </a:cubicBezTo>
                  <a:cubicBezTo>
                    <a:pt x="1562" y="378"/>
                    <a:pt x="959" y="69"/>
                    <a:pt x="1253" y="24"/>
                  </a:cubicBezTo>
                  <a:cubicBezTo>
                    <a:pt x="1184" y="8"/>
                    <a:pt x="1113" y="0"/>
                    <a:pt x="1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7">
              <a:extLst>
                <a:ext uri="{FF2B5EF4-FFF2-40B4-BE49-F238E27FC236}">
                  <a16:creationId xmlns:a16="http://schemas.microsoft.com/office/drawing/2014/main" id="{6F4C1453-C9BF-12FC-CDDD-F4D31BE93E1E}"/>
                </a:ext>
              </a:extLst>
            </p:cNvPr>
            <p:cNvSpPr/>
            <p:nvPr/>
          </p:nvSpPr>
          <p:spPr>
            <a:xfrm>
              <a:off x="851775" y="1439088"/>
              <a:ext cx="24675" cy="45100"/>
            </a:xfrm>
            <a:custGeom>
              <a:avLst/>
              <a:gdLst/>
              <a:ahLst/>
              <a:cxnLst/>
              <a:rect l="l" t="t" r="r" b="b"/>
              <a:pathLst>
                <a:path w="987" h="1804" extrusionOk="0">
                  <a:moveTo>
                    <a:pt x="44" y="0"/>
                  </a:moveTo>
                  <a:cubicBezTo>
                    <a:pt x="0" y="236"/>
                    <a:pt x="73" y="560"/>
                    <a:pt x="265" y="722"/>
                  </a:cubicBezTo>
                  <a:cubicBezTo>
                    <a:pt x="427" y="855"/>
                    <a:pt x="574" y="1016"/>
                    <a:pt x="648" y="1208"/>
                  </a:cubicBezTo>
                  <a:cubicBezTo>
                    <a:pt x="721" y="1414"/>
                    <a:pt x="678" y="1664"/>
                    <a:pt x="515" y="1797"/>
                  </a:cubicBezTo>
                  <a:cubicBezTo>
                    <a:pt x="530" y="1802"/>
                    <a:pt x="542" y="1804"/>
                    <a:pt x="552" y="1804"/>
                  </a:cubicBezTo>
                  <a:cubicBezTo>
                    <a:pt x="573" y="1804"/>
                    <a:pt x="589" y="1797"/>
                    <a:pt x="619" y="1797"/>
                  </a:cubicBezTo>
                  <a:cubicBezTo>
                    <a:pt x="839" y="1768"/>
                    <a:pt x="972" y="1532"/>
                    <a:pt x="986" y="1311"/>
                  </a:cubicBezTo>
                  <a:cubicBezTo>
                    <a:pt x="986" y="1090"/>
                    <a:pt x="884" y="884"/>
                    <a:pt x="780" y="692"/>
                  </a:cubicBezTo>
                  <a:cubicBezTo>
                    <a:pt x="751" y="604"/>
                    <a:pt x="707" y="515"/>
                    <a:pt x="619" y="472"/>
                  </a:cubicBezTo>
                  <a:cubicBezTo>
                    <a:pt x="574" y="442"/>
                    <a:pt x="515" y="427"/>
                    <a:pt x="456" y="413"/>
                  </a:cubicBezTo>
                  <a:cubicBezTo>
                    <a:pt x="265" y="354"/>
                    <a:pt x="103" y="191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7">
              <a:extLst>
                <a:ext uri="{FF2B5EF4-FFF2-40B4-BE49-F238E27FC236}">
                  <a16:creationId xmlns:a16="http://schemas.microsoft.com/office/drawing/2014/main" id="{0A95747C-7D6D-1637-1C4E-5746F8F6CEC4}"/>
                </a:ext>
              </a:extLst>
            </p:cNvPr>
            <p:cNvSpPr/>
            <p:nvPr/>
          </p:nvSpPr>
          <p:spPr>
            <a:xfrm>
              <a:off x="884175" y="1463363"/>
              <a:ext cx="35725" cy="37225"/>
            </a:xfrm>
            <a:custGeom>
              <a:avLst/>
              <a:gdLst/>
              <a:ahLst/>
              <a:cxnLst/>
              <a:rect l="l" t="t" r="r" b="b"/>
              <a:pathLst>
                <a:path w="1429" h="1489" extrusionOk="0">
                  <a:moveTo>
                    <a:pt x="1148" y="1"/>
                  </a:moveTo>
                  <a:cubicBezTo>
                    <a:pt x="1049" y="1"/>
                    <a:pt x="932" y="60"/>
                    <a:pt x="869" y="134"/>
                  </a:cubicBezTo>
                  <a:cubicBezTo>
                    <a:pt x="822" y="118"/>
                    <a:pt x="774" y="111"/>
                    <a:pt x="725" y="111"/>
                  </a:cubicBezTo>
                  <a:cubicBezTo>
                    <a:pt x="588" y="111"/>
                    <a:pt x="447" y="169"/>
                    <a:pt x="339" y="267"/>
                  </a:cubicBezTo>
                  <a:cubicBezTo>
                    <a:pt x="191" y="399"/>
                    <a:pt x="118" y="575"/>
                    <a:pt x="73" y="768"/>
                  </a:cubicBezTo>
                  <a:cubicBezTo>
                    <a:pt x="0" y="1017"/>
                    <a:pt x="15" y="1298"/>
                    <a:pt x="177" y="1489"/>
                  </a:cubicBezTo>
                  <a:cubicBezTo>
                    <a:pt x="191" y="1194"/>
                    <a:pt x="280" y="915"/>
                    <a:pt x="515" y="752"/>
                  </a:cubicBezTo>
                  <a:cubicBezTo>
                    <a:pt x="663" y="664"/>
                    <a:pt x="825" y="664"/>
                    <a:pt x="987" y="634"/>
                  </a:cubicBezTo>
                  <a:cubicBezTo>
                    <a:pt x="1149" y="605"/>
                    <a:pt x="1311" y="532"/>
                    <a:pt x="1370" y="385"/>
                  </a:cubicBezTo>
                  <a:cubicBezTo>
                    <a:pt x="1429" y="267"/>
                    <a:pt x="1370" y="104"/>
                    <a:pt x="1252" y="31"/>
                  </a:cubicBezTo>
                  <a:cubicBezTo>
                    <a:pt x="1223" y="10"/>
                    <a:pt x="1187" y="1"/>
                    <a:pt x="1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7">
              <a:extLst>
                <a:ext uri="{FF2B5EF4-FFF2-40B4-BE49-F238E27FC236}">
                  <a16:creationId xmlns:a16="http://schemas.microsoft.com/office/drawing/2014/main" id="{0F284159-AECB-9CBD-07AD-28B3C4EF1940}"/>
                </a:ext>
              </a:extLst>
            </p:cNvPr>
            <p:cNvSpPr/>
            <p:nvPr/>
          </p:nvSpPr>
          <p:spPr>
            <a:xfrm>
              <a:off x="897425" y="1504363"/>
              <a:ext cx="28025" cy="41900"/>
            </a:xfrm>
            <a:custGeom>
              <a:avLst/>
              <a:gdLst/>
              <a:ahLst/>
              <a:cxnLst/>
              <a:rect l="l" t="t" r="r" b="b"/>
              <a:pathLst>
                <a:path w="1121" h="1676" extrusionOk="0">
                  <a:moveTo>
                    <a:pt x="788" y="1"/>
                  </a:moveTo>
                  <a:cubicBezTo>
                    <a:pt x="771" y="1"/>
                    <a:pt x="754" y="4"/>
                    <a:pt x="737" y="11"/>
                  </a:cubicBezTo>
                  <a:cubicBezTo>
                    <a:pt x="427" y="173"/>
                    <a:pt x="162" y="438"/>
                    <a:pt x="89" y="777"/>
                  </a:cubicBezTo>
                  <a:cubicBezTo>
                    <a:pt x="1" y="1116"/>
                    <a:pt x="133" y="1514"/>
                    <a:pt x="427" y="1675"/>
                  </a:cubicBezTo>
                  <a:cubicBezTo>
                    <a:pt x="266" y="1528"/>
                    <a:pt x="236" y="1263"/>
                    <a:pt x="325" y="1042"/>
                  </a:cubicBezTo>
                  <a:cubicBezTo>
                    <a:pt x="427" y="836"/>
                    <a:pt x="619" y="689"/>
                    <a:pt x="826" y="615"/>
                  </a:cubicBezTo>
                  <a:cubicBezTo>
                    <a:pt x="914" y="571"/>
                    <a:pt x="1002" y="542"/>
                    <a:pt x="1061" y="467"/>
                  </a:cubicBezTo>
                  <a:cubicBezTo>
                    <a:pt x="1120" y="379"/>
                    <a:pt x="1105" y="232"/>
                    <a:pt x="1016" y="159"/>
                  </a:cubicBezTo>
                  <a:cubicBezTo>
                    <a:pt x="956" y="85"/>
                    <a:pt x="873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7">
              <a:extLst>
                <a:ext uri="{FF2B5EF4-FFF2-40B4-BE49-F238E27FC236}">
                  <a16:creationId xmlns:a16="http://schemas.microsoft.com/office/drawing/2014/main" id="{DC023DA8-B438-553C-9948-F6B04F9D86ED}"/>
                </a:ext>
              </a:extLst>
            </p:cNvPr>
            <p:cNvSpPr/>
            <p:nvPr/>
          </p:nvSpPr>
          <p:spPr>
            <a:xfrm>
              <a:off x="943825" y="1499038"/>
              <a:ext cx="26550" cy="39175"/>
            </a:xfrm>
            <a:custGeom>
              <a:avLst/>
              <a:gdLst/>
              <a:ahLst/>
              <a:cxnLst/>
              <a:rect l="l" t="t" r="r" b="b"/>
              <a:pathLst>
                <a:path w="1062" h="1567" extrusionOk="0">
                  <a:moveTo>
                    <a:pt x="752" y="1"/>
                  </a:moveTo>
                  <a:cubicBezTo>
                    <a:pt x="702" y="1"/>
                    <a:pt x="651" y="11"/>
                    <a:pt x="604" y="32"/>
                  </a:cubicBezTo>
                  <a:cubicBezTo>
                    <a:pt x="457" y="91"/>
                    <a:pt x="457" y="195"/>
                    <a:pt x="398" y="356"/>
                  </a:cubicBezTo>
                  <a:cubicBezTo>
                    <a:pt x="427" y="578"/>
                    <a:pt x="457" y="814"/>
                    <a:pt x="413" y="1034"/>
                  </a:cubicBezTo>
                  <a:cubicBezTo>
                    <a:pt x="368" y="1270"/>
                    <a:pt x="221" y="1491"/>
                    <a:pt x="1" y="1550"/>
                  </a:cubicBezTo>
                  <a:cubicBezTo>
                    <a:pt x="44" y="1561"/>
                    <a:pt x="88" y="1567"/>
                    <a:pt x="131" y="1567"/>
                  </a:cubicBezTo>
                  <a:cubicBezTo>
                    <a:pt x="368" y="1567"/>
                    <a:pt x="600" y="1410"/>
                    <a:pt x="737" y="1211"/>
                  </a:cubicBezTo>
                  <a:cubicBezTo>
                    <a:pt x="899" y="975"/>
                    <a:pt x="973" y="696"/>
                    <a:pt x="1016" y="415"/>
                  </a:cubicBezTo>
                  <a:cubicBezTo>
                    <a:pt x="1046" y="327"/>
                    <a:pt x="1061" y="254"/>
                    <a:pt x="1032" y="165"/>
                  </a:cubicBezTo>
                  <a:cubicBezTo>
                    <a:pt x="990" y="61"/>
                    <a:pt x="874" y="1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7">
              <a:extLst>
                <a:ext uri="{FF2B5EF4-FFF2-40B4-BE49-F238E27FC236}">
                  <a16:creationId xmlns:a16="http://schemas.microsoft.com/office/drawing/2014/main" id="{3E23C5BE-4EDA-943A-76AE-530684AA58F8}"/>
                </a:ext>
              </a:extLst>
            </p:cNvPr>
            <p:cNvSpPr/>
            <p:nvPr/>
          </p:nvSpPr>
          <p:spPr>
            <a:xfrm>
              <a:off x="920625" y="1227313"/>
              <a:ext cx="750" cy="775"/>
            </a:xfrm>
            <a:custGeom>
              <a:avLst/>
              <a:gdLst/>
              <a:ahLst/>
              <a:cxnLst/>
              <a:rect l="l" t="t" r="r" b="b"/>
              <a:pathLst>
                <a:path w="30" h="31" extrusionOk="0">
                  <a:moveTo>
                    <a:pt x="0" y="1"/>
                  </a:moveTo>
                  <a:lnTo>
                    <a:pt x="30" y="30"/>
                  </a:lnTo>
                  <a:lnTo>
                    <a:pt x="30" y="30"/>
                  </a:lnTo>
                  <a:close/>
                </a:path>
              </a:pathLst>
            </a:custGeom>
            <a:solidFill>
              <a:srgbClr val="2116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7">
              <a:extLst>
                <a:ext uri="{FF2B5EF4-FFF2-40B4-BE49-F238E27FC236}">
                  <a16:creationId xmlns:a16="http://schemas.microsoft.com/office/drawing/2014/main" id="{2B00929D-66ED-24F7-D3C8-535745F3C113}"/>
                </a:ext>
              </a:extLst>
            </p:cNvPr>
            <p:cNvSpPr/>
            <p:nvPr/>
          </p:nvSpPr>
          <p:spPr>
            <a:xfrm>
              <a:off x="881225" y="1230263"/>
              <a:ext cx="124850" cy="209925"/>
            </a:xfrm>
            <a:custGeom>
              <a:avLst/>
              <a:gdLst/>
              <a:ahLst/>
              <a:cxnLst/>
              <a:rect l="l" t="t" r="r" b="b"/>
              <a:pathLst>
                <a:path w="4994" h="8397" extrusionOk="0">
                  <a:moveTo>
                    <a:pt x="1694" y="1"/>
                  </a:moveTo>
                  <a:cubicBezTo>
                    <a:pt x="457" y="2285"/>
                    <a:pt x="1621" y="6321"/>
                    <a:pt x="1621" y="6321"/>
                  </a:cubicBezTo>
                  <a:lnTo>
                    <a:pt x="1" y="6468"/>
                  </a:lnTo>
                  <a:lnTo>
                    <a:pt x="442" y="7794"/>
                  </a:lnTo>
                  <a:lnTo>
                    <a:pt x="3020" y="8397"/>
                  </a:lnTo>
                  <a:lnTo>
                    <a:pt x="4950" y="5290"/>
                  </a:lnTo>
                  <a:lnTo>
                    <a:pt x="4950" y="5333"/>
                  </a:lnTo>
                  <a:cubicBezTo>
                    <a:pt x="4979" y="5215"/>
                    <a:pt x="4993" y="5113"/>
                    <a:pt x="4993" y="4995"/>
                  </a:cubicBezTo>
                  <a:cubicBezTo>
                    <a:pt x="4979" y="4803"/>
                    <a:pt x="4862" y="4641"/>
                    <a:pt x="4758" y="4494"/>
                  </a:cubicBezTo>
                  <a:cubicBezTo>
                    <a:pt x="3830" y="3109"/>
                    <a:pt x="2888" y="1725"/>
                    <a:pt x="1945" y="325"/>
                  </a:cubicBezTo>
                  <a:cubicBezTo>
                    <a:pt x="1871" y="222"/>
                    <a:pt x="1782" y="105"/>
                    <a:pt x="1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7">
              <a:extLst>
                <a:ext uri="{FF2B5EF4-FFF2-40B4-BE49-F238E27FC236}">
                  <a16:creationId xmlns:a16="http://schemas.microsoft.com/office/drawing/2014/main" id="{E0866D5D-B5A4-AE21-3B11-45CB85CC9140}"/>
                </a:ext>
              </a:extLst>
            </p:cNvPr>
            <p:cNvSpPr/>
            <p:nvPr/>
          </p:nvSpPr>
          <p:spPr>
            <a:xfrm>
              <a:off x="386650" y="523138"/>
              <a:ext cx="209200" cy="263050"/>
            </a:xfrm>
            <a:custGeom>
              <a:avLst/>
              <a:gdLst/>
              <a:ahLst/>
              <a:cxnLst/>
              <a:rect l="l" t="t" r="r" b="b"/>
              <a:pathLst>
                <a:path w="8368" h="10522" extrusionOk="0">
                  <a:moveTo>
                    <a:pt x="2396" y="1"/>
                  </a:moveTo>
                  <a:cubicBezTo>
                    <a:pt x="2370" y="1"/>
                    <a:pt x="2343" y="7"/>
                    <a:pt x="2314" y="19"/>
                  </a:cubicBezTo>
                  <a:cubicBezTo>
                    <a:pt x="1797" y="240"/>
                    <a:pt x="1503" y="4232"/>
                    <a:pt x="1503" y="4232"/>
                  </a:cubicBezTo>
                  <a:cubicBezTo>
                    <a:pt x="1356" y="3496"/>
                    <a:pt x="752" y="2906"/>
                    <a:pt x="752" y="2906"/>
                  </a:cubicBezTo>
                  <a:lnTo>
                    <a:pt x="752" y="2906"/>
                  </a:lnTo>
                  <a:cubicBezTo>
                    <a:pt x="0" y="5410"/>
                    <a:pt x="855" y="7398"/>
                    <a:pt x="2284" y="8930"/>
                  </a:cubicBezTo>
                  <a:cubicBezTo>
                    <a:pt x="4154" y="9918"/>
                    <a:pt x="6305" y="10154"/>
                    <a:pt x="8367" y="10521"/>
                  </a:cubicBezTo>
                  <a:cubicBezTo>
                    <a:pt x="7866" y="9594"/>
                    <a:pt x="7542" y="8356"/>
                    <a:pt x="7395" y="8062"/>
                  </a:cubicBezTo>
                  <a:cubicBezTo>
                    <a:pt x="7175" y="7620"/>
                    <a:pt x="6806" y="6220"/>
                    <a:pt x="6511" y="6000"/>
                  </a:cubicBezTo>
                  <a:cubicBezTo>
                    <a:pt x="6494" y="5987"/>
                    <a:pt x="6478" y="5981"/>
                    <a:pt x="6462" y="5981"/>
                  </a:cubicBezTo>
                  <a:cubicBezTo>
                    <a:pt x="6192" y="5981"/>
                    <a:pt x="5996" y="7620"/>
                    <a:pt x="5996" y="7620"/>
                  </a:cubicBezTo>
                  <a:cubicBezTo>
                    <a:pt x="5996" y="7620"/>
                    <a:pt x="5627" y="6442"/>
                    <a:pt x="5480" y="5705"/>
                  </a:cubicBezTo>
                  <a:cubicBezTo>
                    <a:pt x="5333" y="4969"/>
                    <a:pt x="4818" y="2390"/>
                    <a:pt x="4596" y="2317"/>
                  </a:cubicBezTo>
                  <a:cubicBezTo>
                    <a:pt x="4590" y="2315"/>
                    <a:pt x="4583" y="2314"/>
                    <a:pt x="4577" y="2314"/>
                  </a:cubicBezTo>
                  <a:cubicBezTo>
                    <a:pt x="4351" y="2314"/>
                    <a:pt x="3934" y="3496"/>
                    <a:pt x="3934" y="3496"/>
                  </a:cubicBezTo>
                  <a:cubicBezTo>
                    <a:pt x="3934" y="3496"/>
                    <a:pt x="3934" y="756"/>
                    <a:pt x="3639" y="608"/>
                  </a:cubicBezTo>
                  <a:cubicBezTo>
                    <a:pt x="3622" y="600"/>
                    <a:pt x="3604" y="596"/>
                    <a:pt x="3585" y="596"/>
                  </a:cubicBezTo>
                  <a:cubicBezTo>
                    <a:pt x="3286" y="596"/>
                    <a:pt x="2829" y="1640"/>
                    <a:pt x="2829" y="1640"/>
                  </a:cubicBezTo>
                  <a:cubicBezTo>
                    <a:pt x="2829" y="1640"/>
                    <a:pt x="2829" y="1"/>
                    <a:pt x="2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7">
              <a:extLst>
                <a:ext uri="{FF2B5EF4-FFF2-40B4-BE49-F238E27FC236}">
                  <a16:creationId xmlns:a16="http://schemas.microsoft.com/office/drawing/2014/main" id="{AC849BE3-E9F7-4EEA-FEA9-867E9F9111A1}"/>
                </a:ext>
              </a:extLst>
            </p:cNvPr>
            <p:cNvSpPr/>
            <p:nvPr/>
          </p:nvSpPr>
          <p:spPr>
            <a:xfrm>
              <a:off x="1562100" y="589163"/>
              <a:ext cx="191525" cy="198875"/>
            </a:xfrm>
            <a:custGeom>
              <a:avLst/>
              <a:gdLst/>
              <a:ahLst/>
              <a:cxnLst/>
              <a:rect l="l" t="t" r="r" b="b"/>
              <a:pathLst>
                <a:path w="7661" h="7955" extrusionOk="0">
                  <a:moveTo>
                    <a:pt x="6512" y="0"/>
                  </a:moveTo>
                  <a:lnTo>
                    <a:pt x="6512" y="0"/>
                  </a:lnTo>
                  <a:cubicBezTo>
                    <a:pt x="6321" y="1208"/>
                    <a:pt x="1754" y="5833"/>
                    <a:pt x="1" y="7556"/>
                  </a:cubicBezTo>
                  <a:cubicBezTo>
                    <a:pt x="561" y="7645"/>
                    <a:pt x="1150" y="7778"/>
                    <a:pt x="1680" y="7954"/>
                  </a:cubicBezTo>
                  <a:cubicBezTo>
                    <a:pt x="2211" y="7438"/>
                    <a:pt x="4037" y="5641"/>
                    <a:pt x="5702" y="3579"/>
                  </a:cubicBezTo>
                  <a:cubicBezTo>
                    <a:pt x="7660" y="1149"/>
                    <a:pt x="6512" y="0"/>
                    <a:pt x="6512" y="0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7">
              <a:extLst>
                <a:ext uri="{FF2B5EF4-FFF2-40B4-BE49-F238E27FC236}">
                  <a16:creationId xmlns:a16="http://schemas.microsoft.com/office/drawing/2014/main" id="{77714212-C937-649F-0D25-D71684E743C4}"/>
                </a:ext>
              </a:extLst>
            </p:cNvPr>
            <p:cNvSpPr/>
            <p:nvPr/>
          </p:nvSpPr>
          <p:spPr>
            <a:xfrm>
              <a:off x="1613675" y="603513"/>
              <a:ext cx="299425" cy="434925"/>
            </a:xfrm>
            <a:custGeom>
              <a:avLst/>
              <a:gdLst/>
              <a:ahLst/>
              <a:cxnLst/>
              <a:rect l="l" t="t" r="r" b="b"/>
              <a:pathLst>
                <a:path w="11977" h="17397" extrusionOk="0">
                  <a:moveTo>
                    <a:pt x="7100" y="0"/>
                  </a:moveTo>
                  <a:cubicBezTo>
                    <a:pt x="7100" y="0"/>
                    <a:pt x="3521" y="4743"/>
                    <a:pt x="2019" y="6246"/>
                  </a:cubicBezTo>
                  <a:cubicBezTo>
                    <a:pt x="1149" y="7115"/>
                    <a:pt x="442" y="7410"/>
                    <a:pt x="0" y="7498"/>
                  </a:cubicBezTo>
                  <a:cubicBezTo>
                    <a:pt x="589" y="7689"/>
                    <a:pt x="1106" y="7911"/>
                    <a:pt x="1473" y="8072"/>
                  </a:cubicBezTo>
                  <a:cubicBezTo>
                    <a:pt x="2416" y="8514"/>
                    <a:pt x="3359" y="9133"/>
                    <a:pt x="3728" y="10105"/>
                  </a:cubicBezTo>
                  <a:cubicBezTo>
                    <a:pt x="4022" y="10871"/>
                    <a:pt x="3918" y="11725"/>
                    <a:pt x="3698" y="12521"/>
                  </a:cubicBezTo>
                  <a:cubicBezTo>
                    <a:pt x="3286" y="13964"/>
                    <a:pt x="2504" y="15261"/>
                    <a:pt x="1665" y="16513"/>
                  </a:cubicBezTo>
                  <a:lnTo>
                    <a:pt x="6688" y="17397"/>
                  </a:lnTo>
                  <a:cubicBezTo>
                    <a:pt x="6688" y="17397"/>
                    <a:pt x="7528" y="17205"/>
                    <a:pt x="7646" y="16690"/>
                  </a:cubicBezTo>
                  <a:cubicBezTo>
                    <a:pt x="7778" y="16189"/>
                    <a:pt x="7395" y="15761"/>
                    <a:pt x="7395" y="15761"/>
                  </a:cubicBezTo>
                  <a:cubicBezTo>
                    <a:pt x="8677" y="15364"/>
                    <a:pt x="8736" y="14023"/>
                    <a:pt x="8736" y="14023"/>
                  </a:cubicBezTo>
                  <a:cubicBezTo>
                    <a:pt x="7954" y="13273"/>
                    <a:pt x="6762" y="13037"/>
                    <a:pt x="6762" y="13037"/>
                  </a:cubicBezTo>
                  <a:cubicBezTo>
                    <a:pt x="8956" y="12772"/>
                    <a:pt x="9207" y="10930"/>
                    <a:pt x="9207" y="10930"/>
                  </a:cubicBezTo>
                  <a:lnTo>
                    <a:pt x="4832" y="10900"/>
                  </a:lnTo>
                  <a:cubicBezTo>
                    <a:pt x="4832" y="10900"/>
                    <a:pt x="7395" y="9443"/>
                    <a:pt x="9693" y="8029"/>
                  </a:cubicBezTo>
                  <a:cubicBezTo>
                    <a:pt x="11976" y="6615"/>
                    <a:pt x="10945" y="5009"/>
                    <a:pt x="10945" y="5008"/>
                  </a:cubicBezTo>
                  <a:lnTo>
                    <a:pt x="10945" y="5008"/>
                  </a:lnTo>
                  <a:cubicBezTo>
                    <a:pt x="10474" y="5686"/>
                    <a:pt x="5303" y="8602"/>
                    <a:pt x="4729" y="8736"/>
                  </a:cubicBezTo>
                  <a:cubicBezTo>
                    <a:pt x="4671" y="8749"/>
                    <a:pt x="4621" y="8755"/>
                    <a:pt x="4576" y="8755"/>
                  </a:cubicBezTo>
                  <a:cubicBezTo>
                    <a:pt x="4182" y="8755"/>
                    <a:pt x="4301" y="8278"/>
                    <a:pt x="4301" y="8278"/>
                  </a:cubicBezTo>
                  <a:cubicBezTo>
                    <a:pt x="4301" y="8278"/>
                    <a:pt x="8677" y="4979"/>
                    <a:pt x="9413" y="3565"/>
                  </a:cubicBezTo>
                  <a:cubicBezTo>
                    <a:pt x="10150" y="2166"/>
                    <a:pt x="9162" y="2033"/>
                    <a:pt x="9162" y="2033"/>
                  </a:cubicBezTo>
                  <a:cubicBezTo>
                    <a:pt x="8559" y="2961"/>
                    <a:pt x="3138" y="7778"/>
                    <a:pt x="2769" y="7911"/>
                  </a:cubicBezTo>
                  <a:cubicBezTo>
                    <a:pt x="2700" y="7932"/>
                    <a:pt x="2642" y="7941"/>
                    <a:pt x="2594" y="7941"/>
                  </a:cubicBezTo>
                  <a:cubicBezTo>
                    <a:pt x="2377" y="7941"/>
                    <a:pt x="2357" y="7763"/>
                    <a:pt x="2357" y="7763"/>
                  </a:cubicBezTo>
                  <a:cubicBezTo>
                    <a:pt x="2357" y="7763"/>
                    <a:pt x="5951" y="4405"/>
                    <a:pt x="7100" y="2785"/>
                  </a:cubicBezTo>
                  <a:cubicBezTo>
                    <a:pt x="8264" y="1164"/>
                    <a:pt x="7100" y="0"/>
                    <a:pt x="7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7">
              <a:extLst>
                <a:ext uri="{FF2B5EF4-FFF2-40B4-BE49-F238E27FC236}">
                  <a16:creationId xmlns:a16="http://schemas.microsoft.com/office/drawing/2014/main" id="{1E4D5482-0424-7332-5D04-468975EEAF46}"/>
                </a:ext>
              </a:extLst>
            </p:cNvPr>
            <p:cNvSpPr/>
            <p:nvPr/>
          </p:nvSpPr>
          <p:spPr>
            <a:xfrm>
              <a:off x="1569475" y="1017063"/>
              <a:ext cx="189300" cy="235700"/>
            </a:xfrm>
            <a:custGeom>
              <a:avLst/>
              <a:gdLst/>
              <a:ahLst/>
              <a:cxnLst/>
              <a:rect l="l" t="t" r="r" b="b"/>
              <a:pathLst>
                <a:path w="7572" h="9428" extrusionOk="0">
                  <a:moveTo>
                    <a:pt x="3418" y="1"/>
                  </a:moveTo>
                  <a:cubicBezTo>
                    <a:pt x="3139" y="427"/>
                    <a:pt x="2844" y="855"/>
                    <a:pt x="2549" y="1282"/>
                  </a:cubicBezTo>
                  <a:cubicBezTo>
                    <a:pt x="1415" y="2961"/>
                    <a:pt x="325" y="4773"/>
                    <a:pt x="89" y="6791"/>
                  </a:cubicBezTo>
                  <a:cubicBezTo>
                    <a:pt x="1" y="7616"/>
                    <a:pt x="89" y="8499"/>
                    <a:pt x="369" y="9295"/>
                  </a:cubicBezTo>
                  <a:cubicBezTo>
                    <a:pt x="678" y="9383"/>
                    <a:pt x="1002" y="9428"/>
                    <a:pt x="1326" y="9428"/>
                  </a:cubicBezTo>
                  <a:cubicBezTo>
                    <a:pt x="1459" y="9428"/>
                    <a:pt x="1591" y="9428"/>
                    <a:pt x="1709" y="9383"/>
                  </a:cubicBezTo>
                  <a:cubicBezTo>
                    <a:pt x="1886" y="9310"/>
                    <a:pt x="2004" y="9147"/>
                    <a:pt x="2092" y="8986"/>
                  </a:cubicBezTo>
                  <a:cubicBezTo>
                    <a:pt x="2167" y="8809"/>
                    <a:pt x="2196" y="8647"/>
                    <a:pt x="2225" y="8470"/>
                  </a:cubicBezTo>
                  <a:lnTo>
                    <a:pt x="2667" y="8558"/>
                  </a:lnTo>
                  <a:cubicBezTo>
                    <a:pt x="2815" y="8588"/>
                    <a:pt x="2962" y="8617"/>
                    <a:pt x="3109" y="8617"/>
                  </a:cubicBezTo>
                  <a:cubicBezTo>
                    <a:pt x="3271" y="8603"/>
                    <a:pt x="3418" y="8558"/>
                    <a:pt x="3522" y="8440"/>
                  </a:cubicBezTo>
                  <a:cubicBezTo>
                    <a:pt x="3683" y="8250"/>
                    <a:pt x="3654" y="7984"/>
                    <a:pt x="3624" y="7733"/>
                  </a:cubicBezTo>
                  <a:cubicBezTo>
                    <a:pt x="3610" y="7586"/>
                    <a:pt x="3565" y="7395"/>
                    <a:pt x="3551" y="7233"/>
                  </a:cubicBezTo>
                  <a:cubicBezTo>
                    <a:pt x="3801" y="7203"/>
                    <a:pt x="4037" y="7042"/>
                    <a:pt x="4154" y="6806"/>
                  </a:cubicBezTo>
                  <a:cubicBezTo>
                    <a:pt x="4243" y="6629"/>
                    <a:pt x="4288" y="6394"/>
                    <a:pt x="4302" y="6201"/>
                  </a:cubicBezTo>
                  <a:lnTo>
                    <a:pt x="2534" y="3550"/>
                  </a:lnTo>
                  <a:lnTo>
                    <a:pt x="2534" y="3550"/>
                  </a:lnTo>
                  <a:cubicBezTo>
                    <a:pt x="2534" y="3550"/>
                    <a:pt x="3065" y="3904"/>
                    <a:pt x="4199" y="4685"/>
                  </a:cubicBezTo>
                  <a:cubicBezTo>
                    <a:pt x="4741" y="5057"/>
                    <a:pt x="5232" y="5155"/>
                    <a:pt x="5597" y="5155"/>
                  </a:cubicBezTo>
                  <a:cubicBezTo>
                    <a:pt x="5997" y="5155"/>
                    <a:pt x="6246" y="5038"/>
                    <a:pt x="6246" y="5038"/>
                  </a:cubicBezTo>
                  <a:cubicBezTo>
                    <a:pt x="6173" y="4538"/>
                    <a:pt x="5407" y="3477"/>
                    <a:pt x="5407" y="3477"/>
                  </a:cubicBezTo>
                  <a:lnTo>
                    <a:pt x="5407" y="3477"/>
                  </a:lnTo>
                  <a:cubicBezTo>
                    <a:pt x="5686" y="3730"/>
                    <a:pt x="6043" y="3811"/>
                    <a:pt x="6386" y="3811"/>
                  </a:cubicBezTo>
                  <a:cubicBezTo>
                    <a:pt x="7001" y="3811"/>
                    <a:pt x="7572" y="3550"/>
                    <a:pt x="7572" y="3550"/>
                  </a:cubicBezTo>
                  <a:cubicBezTo>
                    <a:pt x="7572" y="3550"/>
                    <a:pt x="7528" y="3006"/>
                    <a:pt x="7277" y="2401"/>
                  </a:cubicBezTo>
                  <a:cubicBezTo>
                    <a:pt x="7042" y="1857"/>
                    <a:pt x="4007" y="295"/>
                    <a:pt x="3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7">
              <a:extLst>
                <a:ext uri="{FF2B5EF4-FFF2-40B4-BE49-F238E27FC236}">
                  <a16:creationId xmlns:a16="http://schemas.microsoft.com/office/drawing/2014/main" id="{5FA0DBE1-6813-69C3-4C63-11AE8AC238C3}"/>
                </a:ext>
              </a:extLst>
            </p:cNvPr>
            <p:cNvSpPr/>
            <p:nvPr/>
          </p:nvSpPr>
          <p:spPr>
            <a:xfrm>
              <a:off x="1512425" y="626713"/>
              <a:ext cx="85075" cy="153225"/>
            </a:xfrm>
            <a:custGeom>
              <a:avLst/>
              <a:gdLst/>
              <a:ahLst/>
              <a:cxnLst/>
              <a:rect l="l" t="t" r="r" b="b"/>
              <a:pathLst>
                <a:path w="3403" h="6129" extrusionOk="0">
                  <a:moveTo>
                    <a:pt x="2357" y="1"/>
                  </a:moveTo>
                  <a:cubicBezTo>
                    <a:pt x="2357" y="1"/>
                    <a:pt x="1031" y="2976"/>
                    <a:pt x="0" y="6128"/>
                  </a:cubicBezTo>
                  <a:cubicBezTo>
                    <a:pt x="324" y="6026"/>
                    <a:pt x="684" y="5983"/>
                    <a:pt x="1067" y="5983"/>
                  </a:cubicBezTo>
                  <a:cubicBezTo>
                    <a:pt x="1293" y="5983"/>
                    <a:pt x="1527" y="5998"/>
                    <a:pt x="1768" y="6025"/>
                  </a:cubicBezTo>
                  <a:cubicBezTo>
                    <a:pt x="2518" y="4596"/>
                    <a:pt x="3182" y="2048"/>
                    <a:pt x="3284" y="1267"/>
                  </a:cubicBezTo>
                  <a:cubicBezTo>
                    <a:pt x="3402" y="339"/>
                    <a:pt x="2357" y="1"/>
                    <a:pt x="2357" y="1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7">
              <a:extLst>
                <a:ext uri="{FF2B5EF4-FFF2-40B4-BE49-F238E27FC236}">
                  <a16:creationId xmlns:a16="http://schemas.microsoft.com/office/drawing/2014/main" id="{A357C85E-91E4-D20B-90AB-44B85BC6D56B}"/>
                </a:ext>
              </a:extLst>
            </p:cNvPr>
            <p:cNvSpPr/>
            <p:nvPr/>
          </p:nvSpPr>
          <p:spPr>
            <a:xfrm>
              <a:off x="765300" y="1383113"/>
              <a:ext cx="122575" cy="80650"/>
            </a:xfrm>
            <a:custGeom>
              <a:avLst/>
              <a:gdLst/>
              <a:ahLst/>
              <a:cxnLst/>
              <a:rect l="l" t="t" r="r" b="b"/>
              <a:pathLst>
                <a:path w="4903" h="3226" extrusionOk="0">
                  <a:moveTo>
                    <a:pt x="2782" y="0"/>
                  </a:moveTo>
                  <a:cubicBezTo>
                    <a:pt x="2782" y="0"/>
                    <a:pt x="144" y="266"/>
                    <a:pt x="71" y="766"/>
                  </a:cubicBezTo>
                  <a:cubicBezTo>
                    <a:pt x="1" y="1243"/>
                    <a:pt x="225" y="1920"/>
                    <a:pt x="590" y="1920"/>
                  </a:cubicBezTo>
                  <a:cubicBezTo>
                    <a:pt x="608" y="1920"/>
                    <a:pt x="626" y="1919"/>
                    <a:pt x="645" y="1915"/>
                  </a:cubicBezTo>
                  <a:cubicBezTo>
                    <a:pt x="1043" y="1841"/>
                    <a:pt x="2458" y="1164"/>
                    <a:pt x="2458" y="1164"/>
                  </a:cubicBezTo>
                  <a:cubicBezTo>
                    <a:pt x="2458" y="1164"/>
                    <a:pt x="2914" y="3226"/>
                    <a:pt x="3385" y="3226"/>
                  </a:cubicBezTo>
                  <a:cubicBezTo>
                    <a:pt x="3385" y="3226"/>
                    <a:pt x="4799" y="3035"/>
                    <a:pt x="4225" y="2210"/>
                  </a:cubicBezTo>
                  <a:lnTo>
                    <a:pt x="3636" y="1385"/>
                  </a:lnTo>
                  <a:lnTo>
                    <a:pt x="4903" y="1267"/>
                  </a:lnTo>
                  <a:lnTo>
                    <a:pt x="4638" y="354"/>
                  </a:lnTo>
                  <a:lnTo>
                    <a:pt x="27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7" hidden="1">
              <a:extLst>
                <a:ext uri="{FF2B5EF4-FFF2-40B4-BE49-F238E27FC236}">
                  <a16:creationId xmlns:a16="http://schemas.microsoft.com/office/drawing/2014/main" id="{B4CB0E43-C1F2-6561-9E8F-A2FED4114D7D}"/>
                </a:ext>
              </a:extLst>
            </p:cNvPr>
            <p:cNvSpPr/>
            <p:nvPr/>
          </p:nvSpPr>
          <p:spPr>
            <a:xfrm>
              <a:off x="889675" y="1440163"/>
              <a:ext cx="106475" cy="76150"/>
            </a:xfrm>
            <a:custGeom>
              <a:avLst/>
              <a:gdLst/>
              <a:ahLst/>
              <a:cxnLst/>
              <a:rect l="l" t="t" r="r" b="b"/>
              <a:pathLst>
                <a:path w="4259" h="3046" extrusionOk="0">
                  <a:moveTo>
                    <a:pt x="4023" y="1"/>
                  </a:moveTo>
                  <a:lnTo>
                    <a:pt x="2285" y="620"/>
                  </a:lnTo>
                  <a:lnTo>
                    <a:pt x="841" y="547"/>
                  </a:lnTo>
                  <a:cubicBezTo>
                    <a:pt x="841" y="547"/>
                    <a:pt x="1" y="826"/>
                    <a:pt x="619" y="1696"/>
                  </a:cubicBezTo>
                  <a:cubicBezTo>
                    <a:pt x="619" y="1696"/>
                    <a:pt x="788" y="1758"/>
                    <a:pt x="991" y="1758"/>
                  </a:cubicBezTo>
                  <a:cubicBezTo>
                    <a:pt x="1085" y="1758"/>
                    <a:pt x="1187" y="1744"/>
                    <a:pt x="1282" y="1704"/>
                  </a:cubicBezTo>
                  <a:lnTo>
                    <a:pt x="1282" y="1704"/>
                  </a:lnTo>
                  <a:cubicBezTo>
                    <a:pt x="1007" y="1980"/>
                    <a:pt x="644" y="2412"/>
                    <a:pt x="767" y="2668"/>
                  </a:cubicBezTo>
                  <a:cubicBezTo>
                    <a:pt x="874" y="2908"/>
                    <a:pt x="1164" y="3046"/>
                    <a:pt x="1419" y="3046"/>
                  </a:cubicBezTo>
                  <a:cubicBezTo>
                    <a:pt x="1585" y="3046"/>
                    <a:pt x="1737" y="2987"/>
                    <a:pt x="1813" y="2859"/>
                  </a:cubicBezTo>
                  <a:cubicBezTo>
                    <a:pt x="1990" y="2535"/>
                    <a:pt x="2461" y="1696"/>
                    <a:pt x="2461" y="1696"/>
                  </a:cubicBezTo>
                  <a:lnTo>
                    <a:pt x="2461" y="1696"/>
                  </a:lnTo>
                  <a:cubicBezTo>
                    <a:pt x="2461" y="1696"/>
                    <a:pt x="2019" y="2668"/>
                    <a:pt x="2285" y="2859"/>
                  </a:cubicBezTo>
                  <a:cubicBezTo>
                    <a:pt x="2366" y="2916"/>
                    <a:pt x="2479" y="2950"/>
                    <a:pt x="2601" y="2950"/>
                  </a:cubicBezTo>
                  <a:cubicBezTo>
                    <a:pt x="2854" y="2950"/>
                    <a:pt x="3147" y="2804"/>
                    <a:pt x="3286" y="2417"/>
                  </a:cubicBezTo>
                  <a:cubicBezTo>
                    <a:pt x="3507" y="1843"/>
                    <a:pt x="4258" y="472"/>
                    <a:pt x="4258" y="472"/>
                  </a:cubicBezTo>
                  <a:lnTo>
                    <a:pt x="40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101;p63">
            <a:extLst>
              <a:ext uri="{FF2B5EF4-FFF2-40B4-BE49-F238E27FC236}">
                <a16:creationId xmlns:a16="http://schemas.microsoft.com/office/drawing/2014/main" id="{86EA537C-A7FB-0579-5749-CF1906D082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34087" y="57682"/>
            <a:ext cx="6932837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/>
              <a:t>CLASS DIAGRAM - PACKAGES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38778868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>
          <a:extLst>
            <a:ext uri="{FF2B5EF4-FFF2-40B4-BE49-F238E27FC236}">
              <a16:creationId xmlns:a16="http://schemas.microsoft.com/office/drawing/2014/main" id="{979524F6-FAF6-4251-2F5D-C99317455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67">
            <a:extLst>
              <a:ext uri="{FF2B5EF4-FFF2-40B4-BE49-F238E27FC236}">
                <a16:creationId xmlns:a16="http://schemas.microsoft.com/office/drawing/2014/main" id="{A4FE781F-ED98-8209-F25D-60A040161882}"/>
              </a:ext>
            </a:extLst>
          </p:cNvPr>
          <p:cNvSpPr/>
          <p:nvPr/>
        </p:nvSpPr>
        <p:spPr>
          <a:xfrm>
            <a:off x="0" y="4295775"/>
            <a:ext cx="9144000" cy="40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67">
            <a:extLst>
              <a:ext uri="{FF2B5EF4-FFF2-40B4-BE49-F238E27FC236}">
                <a16:creationId xmlns:a16="http://schemas.microsoft.com/office/drawing/2014/main" id="{DC2DE526-D903-D644-6F16-124E689C93E4}"/>
              </a:ext>
            </a:extLst>
          </p:cNvPr>
          <p:cNvSpPr/>
          <p:nvPr/>
        </p:nvSpPr>
        <p:spPr>
          <a:xfrm>
            <a:off x="811225" y="334350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67">
            <a:extLst>
              <a:ext uri="{FF2B5EF4-FFF2-40B4-BE49-F238E27FC236}">
                <a16:creationId xmlns:a16="http://schemas.microsoft.com/office/drawing/2014/main" id="{1257AEF2-4732-7DAC-7339-67C58BD837D0}"/>
              </a:ext>
            </a:extLst>
          </p:cNvPr>
          <p:cNvSpPr/>
          <p:nvPr/>
        </p:nvSpPr>
        <p:spPr>
          <a:xfrm>
            <a:off x="7845810" y="2499686"/>
            <a:ext cx="254185" cy="144132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67">
            <a:extLst>
              <a:ext uri="{FF2B5EF4-FFF2-40B4-BE49-F238E27FC236}">
                <a16:creationId xmlns:a16="http://schemas.microsoft.com/office/drawing/2014/main" id="{8148633F-EC7B-6B3D-E260-375FB2BE9207}"/>
              </a:ext>
            </a:extLst>
          </p:cNvPr>
          <p:cNvSpPr/>
          <p:nvPr/>
        </p:nvSpPr>
        <p:spPr>
          <a:xfrm>
            <a:off x="2335225" y="84795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67">
            <a:extLst>
              <a:ext uri="{FF2B5EF4-FFF2-40B4-BE49-F238E27FC236}">
                <a16:creationId xmlns:a16="http://schemas.microsoft.com/office/drawing/2014/main" id="{24A72700-A1F8-7E6C-B47B-DCB56ABEEDDC}"/>
              </a:ext>
            </a:extLst>
          </p:cNvPr>
          <p:cNvSpPr/>
          <p:nvPr/>
        </p:nvSpPr>
        <p:spPr>
          <a:xfrm>
            <a:off x="369250" y="202230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7D6101A-7302-609A-5E91-C256B021D3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248" t="4095" r="9050" b="44089"/>
          <a:stretch/>
        </p:blipFill>
        <p:spPr>
          <a:xfrm>
            <a:off x="1631378" y="828807"/>
            <a:ext cx="6682297" cy="3749268"/>
          </a:xfrm>
          <a:prstGeom prst="rect">
            <a:avLst/>
          </a:prstGeom>
        </p:spPr>
      </p:pic>
      <p:grpSp>
        <p:nvGrpSpPr>
          <p:cNvPr id="1225" name="Google Shape;1225;p67">
            <a:extLst>
              <a:ext uri="{FF2B5EF4-FFF2-40B4-BE49-F238E27FC236}">
                <a16:creationId xmlns:a16="http://schemas.microsoft.com/office/drawing/2014/main" id="{AEB22DB7-8AF9-5775-9490-1E40912B3B68}"/>
              </a:ext>
            </a:extLst>
          </p:cNvPr>
          <p:cNvGrpSpPr/>
          <p:nvPr/>
        </p:nvGrpSpPr>
        <p:grpSpPr>
          <a:xfrm>
            <a:off x="7613062" y="105232"/>
            <a:ext cx="1559200" cy="1023125"/>
            <a:chOff x="353900" y="523138"/>
            <a:chExt cx="1559200" cy="1023125"/>
          </a:xfrm>
        </p:grpSpPr>
        <p:sp>
          <p:nvSpPr>
            <p:cNvPr id="1226" name="Google Shape;1226;p67">
              <a:extLst>
                <a:ext uri="{FF2B5EF4-FFF2-40B4-BE49-F238E27FC236}">
                  <a16:creationId xmlns:a16="http://schemas.microsoft.com/office/drawing/2014/main" id="{5FD9FC47-2E3A-8076-0C02-AD34CC2EA85D}"/>
                </a:ext>
              </a:extLst>
            </p:cNvPr>
            <p:cNvSpPr/>
            <p:nvPr/>
          </p:nvSpPr>
          <p:spPr>
            <a:xfrm>
              <a:off x="353900" y="523138"/>
              <a:ext cx="1559200" cy="985250"/>
            </a:xfrm>
            <a:custGeom>
              <a:avLst/>
              <a:gdLst/>
              <a:ahLst/>
              <a:cxnLst/>
              <a:rect l="l" t="t" r="r" b="b"/>
              <a:pathLst>
                <a:path w="62368" h="39410" extrusionOk="0">
                  <a:moveTo>
                    <a:pt x="3706" y="1"/>
                  </a:moveTo>
                  <a:cubicBezTo>
                    <a:pt x="3680" y="1"/>
                    <a:pt x="3653" y="7"/>
                    <a:pt x="3624" y="19"/>
                  </a:cubicBezTo>
                  <a:cubicBezTo>
                    <a:pt x="3107" y="240"/>
                    <a:pt x="2813" y="4232"/>
                    <a:pt x="2813" y="4232"/>
                  </a:cubicBezTo>
                  <a:cubicBezTo>
                    <a:pt x="2666" y="3496"/>
                    <a:pt x="2062" y="2906"/>
                    <a:pt x="2062" y="2906"/>
                  </a:cubicBezTo>
                  <a:lnTo>
                    <a:pt x="2062" y="2906"/>
                  </a:lnTo>
                  <a:cubicBezTo>
                    <a:pt x="0" y="9755"/>
                    <a:pt x="9958" y="12776"/>
                    <a:pt x="11062" y="13143"/>
                  </a:cubicBezTo>
                  <a:cubicBezTo>
                    <a:pt x="12167" y="13526"/>
                    <a:pt x="15643" y="17430"/>
                    <a:pt x="17264" y="21333"/>
                  </a:cubicBezTo>
                  <a:cubicBezTo>
                    <a:pt x="18884" y="25251"/>
                    <a:pt x="22787" y="28272"/>
                    <a:pt x="22787" y="28272"/>
                  </a:cubicBezTo>
                  <a:cubicBezTo>
                    <a:pt x="21535" y="30554"/>
                    <a:pt x="22714" y="34606"/>
                    <a:pt x="22714" y="34606"/>
                  </a:cubicBezTo>
                  <a:lnTo>
                    <a:pt x="21094" y="34753"/>
                  </a:lnTo>
                  <a:lnTo>
                    <a:pt x="21535" y="36079"/>
                  </a:lnTo>
                  <a:lnTo>
                    <a:pt x="24113" y="36682"/>
                  </a:lnTo>
                  <a:lnTo>
                    <a:pt x="26043" y="33575"/>
                  </a:lnTo>
                  <a:cubicBezTo>
                    <a:pt x="26043" y="33575"/>
                    <a:pt x="26116" y="34679"/>
                    <a:pt x="26263" y="35268"/>
                  </a:cubicBezTo>
                  <a:cubicBezTo>
                    <a:pt x="26411" y="35857"/>
                    <a:pt x="25454" y="36682"/>
                    <a:pt x="25454" y="36682"/>
                  </a:cubicBezTo>
                  <a:lnTo>
                    <a:pt x="27074" y="38892"/>
                  </a:lnTo>
                  <a:lnTo>
                    <a:pt x="29357" y="36446"/>
                  </a:lnTo>
                  <a:lnTo>
                    <a:pt x="29651" y="37124"/>
                  </a:lnTo>
                  <a:lnTo>
                    <a:pt x="30830" y="35784"/>
                  </a:lnTo>
                  <a:cubicBezTo>
                    <a:pt x="31861" y="37493"/>
                    <a:pt x="35323" y="38082"/>
                    <a:pt x="35323" y="38082"/>
                  </a:cubicBezTo>
                  <a:lnTo>
                    <a:pt x="34512" y="36756"/>
                  </a:lnTo>
                  <a:lnTo>
                    <a:pt x="34512" y="36756"/>
                  </a:lnTo>
                  <a:cubicBezTo>
                    <a:pt x="34513" y="36756"/>
                    <a:pt x="39475" y="39409"/>
                    <a:pt x="40880" y="39409"/>
                  </a:cubicBezTo>
                  <a:cubicBezTo>
                    <a:pt x="40899" y="39409"/>
                    <a:pt x="40917" y="39409"/>
                    <a:pt x="40934" y="39408"/>
                  </a:cubicBezTo>
                  <a:cubicBezTo>
                    <a:pt x="42260" y="39333"/>
                    <a:pt x="43218" y="37935"/>
                    <a:pt x="43218" y="37935"/>
                  </a:cubicBezTo>
                  <a:cubicBezTo>
                    <a:pt x="43218" y="37935"/>
                    <a:pt x="38505" y="35857"/>
                    <a:pt x="36869" y="34458"/>
                  </a:cubicBezTo>
                  <a:cubicBezTo>
                    <a:pt x="35249" y="33058"/>
                    <a:pt x="33186" y="31143"/>
                    <a:pt x="32819" y="30187"/>
                  </a:cubicBezTo>
                  <a:cubicBezTo>
                    <a:pt x="32450" y="29229"/>
                    <a:pt x="32273" y="27565"/>
                    <a:pt x="32273" y="27565"/>
                  </a:cubicBezTo>
                  <a:lnTo>
                    <a:pt x="32273" y="27565"/>
                  </a:lnTo>
                  <a:cubicBezTo>
                    <a:pt x="32420" y="28154"/>
                    <a:pt x="37370" y="33176"/>
                    <a:pt x="37370" y="33176"/>
                  </a:cubicBezTo>
                  <a:cubicBezTo>
                    <a:pt x="37705" y="33422"/>
                    <a:pt x="38116" y="33558"/>
                    <a:pt x="38527" y="33558"/>
                  </a:cubicBezTo>
                  <a:cubicBezTo>
                    <a:pt x="38658" y="33558"/>
                    <a:pt x="38789" y="33544"/>
                    <a:pt x="38917" y="33516"/>
                  </a:cubicBezTo>
                  <a:cubicBezTo>
                    <a:pt x="39049" y="33500"/>
                    <a:pt x="39182" y="33441"/>
                    <a:pt x="39271" y="33353"/>
                  </a:cubicBezTo>
                  <a:cubicBezTo>
                    <a:pt x="39323" y="33364"/>
                    <a:pt x="39377" y="33369"/>
                    <a:pt x="39430" y="33369"/>
                  </a:cubicBezTo>
                  <a:cubicBezTo>
                    <a:pt x="39657" y="33369"/>
                    <a:pt x="39881" y="33270"/>
                    <a:pt x="40037" y="33103"/>
                  </a:cubicBezTo>
                  <a:cubicBezTo>
                    <a:pt x="40078" y="33109"/>
                    <a:pt x="40120" y="33111"/>
                    <a:pt x="40162" y="33111"/>
                  </a:cubicBezTo>
                  <a:cubicBezTo>
                    <a:pt x="40450" y="33111"/>
                    <a:pt x="40746" y="32986"/>
                    <a:pt x="40964" y="32793"/>
                  </a:cubicBezTo>
                  <a:cubicBezTo>
                    <a:pt x="41098" y="32803"/>
                    <a:pt x="41232" y="32817"/>
                    <a:pt x="41366" y="32817"/>
                  </a:cubicBezTo>
                  <a:cubicBezTo>
                    <a:pt x="41453" y="32817"/>
                    <a:pt x="41540" y="32811"/>
                    <a:pt x="41627" y="32793"/>
                  </a:cubicBezTo>
                  <a:cubicBezTo>
                    <a:pt x="41848" y="32750"/>
                    <a:pt x="42024" y="32646"/>
                    <a:pt x="42142" y="32469"/>
                  </a:cubicBezTo>
                  <a:cubicBezTo>
                    <a:pt x="42511" y="32426"/>
                    <a:pt x="42849" y="32278"/>
                    <a:pt x="43085" y="31998"/>
                  </a:cubicBezTo>
                  <a:cubicBezTo>
                    <a:pt x="43439" y="31954"/>
                    <a:pt x="43837" y="31777"/>
                    <a:pt x="44116" y="31526"/>
                  </a:cubicBezTo>
                  <a:cubicBezTo>
                    <a:pt x="44219" y="31549"/>
                    <a:pt x="44325" y="31561"/>
                    <a:pt x="44433" y="31561"/>
                  </a:cubicBezTo>
                  <a:cubicBezTo>
                    <a:pt x="44605" y="31561"/>
                    <a:pt x="44778" y="31531"/>
                    <a:pt x="44941" y="31468"/>
                  </a:cubicBezTo>
                  <a:cubicBezTo>
                    <a:pt x="45192" y="31365"/>
                    <a:pt x="45428" y="31173"/>
                    <a:pt x="45546" y="30923"/>
                  </a:cubicBezTo>
                  <a:cubicBezTo>
                    <a:pt x="45555" y="30924"/>
                    <a:pt x="45565" y="30924"/>
                    <a:pt x="45574" y="30924"/>
                  </a:cubicBezTo>
                  <a:cubicBezTo>
                    <a:pt x="45863" y="30924"/>
                    <a:pt x="46198" y="30722"/>
                    <a:pt x="46312" y="30466"/>
                  </a:cubicBezTo>
                  <a:cubicBezTo>
                    <a:pt x="46557" y="30541"/>
                    <a:pt x="46811" y="30624"/>
                    <a:pt x="47061" y="30624"/>
                  </a:cubicBezTo>
                  <a:cubicBezTo>
                    <a:pt x="47156" y="30624"/>
                    <a:pt x="47250" y="30612"/>
                    <a:pt x="47343" y="30584"/>
                  </a:cubicBezTo>
                  <a:cubicBezTo>
                    <a:pt x="47696" y="30466"/>
                    <a:pt x="47946" y="30083"/>
                    <a:pt x="47917" y="29715"/>
                  </a:cubicBezTo>
                  <a:lnTo>
                    <a:pt x="47917" y="29715"/>
                  </a:lnTo>
                  <a:cubicBezTo>
                    <a:pt x="47969" y="29753"/>
                    <a:pt x="48027" y="29768"/>
                    <a:pt x="48087" y="29768"/>
                  </a:cubicBezTo>
                  <a:cubicBezTo>
                    <a:pt x="48215" y="29768"/>
                    <a:pt x="48352" y="29701"/>
                    <a:pt x="48462" y="29641"/>
                  </a:cubicBezTo>
                  <a:cubicBezTo>
                    <a:pt x="48565" y="29568"/>
                    <a:pt x="48668" y="29509"/>
                    <a:pt x="48741" y="29421"/>
                  </a:cubicBezTo>
                  <a:cubicBezTo>
                    <a:pt x="48816" y="29332"/>
                    <a:pt x="48948" y="29140"/>
                    <a:pt x="48918" y="29038"/>
                  </a:cubicBezTo>
                  <a:lnTo>
                    <a:pt x="48918" y="29038"/>
                  </a:lnTo>
                  <a:cubicBezTo>
                    <a:pt x="49258" y="29126"/>
                    <a:pt x="49596" y="29185"/>
                    <a:pt x="49949" y="29185"/>
                  </a:cubicBezTo>
                  <a:cubicBezTo>
                    <a:pt x="50082" y="29185"/>
                    <a:pt x="50214" y="29185"/>
                    <a:pt x="50332" y="29140"/>
                  </a:cubicBezTo>
                  <a:cubicBezTo>
                    <a:pt x="50509" y="29067"/>
                    <a:pt x="50627" y="28904"/>
                    <a:pt x="50715" y="28743"/>
                  </a:cubicBezTo>
                  <a:cubicBezTo>
                    <a:pt x="50790" y="28566"/>
                    <a:pt x="50819" y="28404"/>
                    <a:pt x="50848" y="28227"/>
                  </a:cubicBezTo>
                  <a:lnTo>
                    <a:pt x="51290" y="28315"/>
                  </a:lnTo>
                  <a:cubicBezTo>
                    <a:pt x="51438" y="28345"/>
                    <a:pt x="51585" y="28374"/>
                    <a:pt x="51732" y="28374"/>
                  </a:cubicBezTo>
                  <a:cubicBezTo>
                    <a:pt x="51894" y="28360"/>
                    <a:pt x="52041" y="28315"/>
                    <a:pt x="52145" y="28197"/>
                  </a:cubicBezTo>
                  <a:cubicBezTo>
                    <a:pt x="52306" y="28007"/>
                    <a:pt x="52277" y="27741"/>
                    <a:pt x="52247" y="27490"/>
                  </a:cubicBezTo>
                  <a:cubicBezTo>
                    <a:pt x="52233" y="27343"/>
                    <a:pt x="52188" y="27152"/>
                    <a:pt x="52174" y="26990"/>
                  </a:cubicBezTo>
                  <a:cubicBezTo>
                    <a:pt x="52424" y="26960"/>
                    <a:pt x="52660" y="26799"/>
                    <a:pt x="52777" y="26563"/>
                  </a:cubicBezTo>
                  <a:cubicBezTo>
                    <a:pt x="52866" y="26386"/>
                    <a:pt x="52911" y="26151"/>
                    <a:pt x="52925" y="25958"/>
                  </a:cubicBezTo>
                  <a:lnTo>
                    <a:pt x="51157" y="23307"/>
                  </a:lnTo>
                  <a:lnTo>
                    <a:pt x="51157" y="23307"/>
                  </a:lnTo>
                  <a:cubicBezTo>
                    <a:pt x="51157" y="23307"/>
                    <a:pt x="51688" y="23661"/>
                    <a:pt x="52822" y="24442"/>
                  </a:cubicBezTo>
                  <a:cubicBezTo>
                    <a:pt x="53364" y="24814"/>
                    <a:pt x="53855" y="24912"/>
                    <a:pt x="54220" y="24912"/>
                  </a:cubicBezTo>
                  <a:cubicBezTo>
                    <a:pt x="54620" y="24912"/>
                    <a:pt x="54869" y="24795"/>
                    <a:pt x="54869" y="24795"/>
                  </a:cubicBezTo>
                  <a:cubicBezTo>
                    <a:pt x="54796" y="24295"/>
                    <a:pt x="54030" y="23234"/>
                    <a:pt x="54030" y="23234"/>
                  </a:cubicBezTo>
                  <a:lnTo>
                    <a:pt x="54030" y="23234"/>
                  </a:lnTo>
                  <a:cubicBezTo>
                    <a:pt x="54309" y="23487"/>
                    <a:pt x="54666" y="23568"/>
                    <a:pt x="55009" y="23568"/>
                  </a:cubicBezTo>
                  <a:cubicBezTo>
                    <a:pt x="55624" y="23568"/>
                    <a:pt x="56195" y="23307"/>
                    <a:pt x="56195" y="23307"/>
                  </a:cubicBezTo>
                  <a:cubicBezTo>
                    <a:pt x="56195" y="23307"/>
                    <a:pt x="56151" y="22763"/>
                    <a:pt x="55900" y="22158"/>
                  </a:cubicBezTo>
                  <a:cubicBezTo>
                    <a:pt x="55650" y="21555"/>
                    <a:pt x="51939" y="19713"/>
                    <a:pt x="51938" y="19713"/>
                  </a:cubicBezTo>
                  <a:lnTo>
                    <a:pt x="51938" y="19713"/>
                  </a:lnTo>
                  <a:lnTo>
                    <a:pt x="57079" y="20612"/>
                  </a:lnTo>
                  <a:cubicBezTo>
                    <a:pt x="57079" y="20612"/>
                    <a:pt x="57919" y="20420"/>
                    <a:pt x="58037" y="19905"/>
                  </a:cubicBezTo>
                  <a:cubicBezTo>
                    <a:pt x="58169" y="19404"/>
                    <a:pt x="57786" y="18976"/>
                    <a:pt x="57786" y="18976"/>
                  </a:cubicBezTo>
                  <a:cubicBezTo>
                    <a:pt x="59068" y="18579"/>
                    <a:pt x="59127" y="17238"/>
                    <a:pt x="59127" y="17238"/>
                  </a:cubicBezTo>
                  <a:cubicBezTo>
                    <a:pt x="58345" y="16488"/>
                    <a:pt x="57153" y="16252"/>
                    <a:pt x="57153" y="16252"/>
                  </a:cubicBezTo>
                  <a:cubicBezTo>
                    <a:pt x="59347" y="15987"/>
                    <a:pt x="59598" y="14145"/>
                    <a:pt x="59598" y="14145"/>
                  </a:cubicBezTo>
                  <a:lnTo>
                    <a:pt x="55223" y="14115"/>
                  </a:lnTo>
                  <a:cubicBezTo>
                    <a:pt x="55223" y="14115"/>
                    <a:pt x="57786" y="12658"/>
                    <a:pt x="60084" y="11244"/>
                  </a:cubicBezTo>
                  <a:cubicBezTo>
                    <a:pt x="62367" y="9830"/>
                    <a:pt x="61336" y="8224"/>
                    <a:pt x="61336" y="8223"/>
                  </a:cubicBezTo>
                  <a:lnTo>
                    <a:pt x="61336" y="8223"/>
                  </a:lnTo>
                  <a:cubicBezTo>
                    <a:pt x="60865" y="8901"/>
                    <a:pt x="55694" y="11817"/>
                    <a:pt x="55120" y="11951"/>
                  </a:cubicBezTo>
                  <a:cubicBezTo>
                    <a:pt x="55062" y="11964"/>
                    <a:pt x="55012" y="11970"/>
                    <a:pt x="54967" y="11970"/>
                  </a:cubicBezTo>
                  <a:cubicBezTo>
                    <a:pt x="54573" y="11970"/>
                    <a:pt x="54692" y="11493"/>
                    <a:pt x="54692" y="11493"/>
                  </a:cubicBezTo>
                  <a:cubicBezTo>
                    <a:pt x="54692" y="11493"/>
                    <a:pt x="59068" y="8194"/>
                    <a:pt x="59804" y="6780"/>
                  </a:cubicBezTo>
                  <a:cubicBezTo>
                    <a:pt x="60541" y="5381"/>
                    <a:pt x="59553" y="5248"/>
                    <a:pt x="59553" y="5248"/>
                  </a:cubicBezTo>
                  <a:cubicBezTo>
                    <a:pt x="58950" y="6176"/>
                    <a:pt x="53529" y="10993"/>
                    <a:pt x="53160" y="11126"/>
                  </a:cubicBezTo>
                  <a:cubicBezTo>
                    <a:pt x="53091" y="11147"/>
                    <a:pt x="53033" y="11156"/>
                    <a:pt x="52985" y="11156"/>
                  </a:cubicBezTo>
                  <a:cubicBezTo>
                    <a:pt x="52768" y="11156"/>
                    <a:pt x="52748" y="10978"/>
                    <a:pt x="52748" y="10978"/>
                  </a:cubicBezTo>
                  <a:cubicBezTo>
                    <a:pt x="52748" y="10978"/>
                    <a:pt x="56342" y="7620"/>
                    <a:pt x="57491" y="6000"/>
                  </a:cubicBezTo>
                  <a:cubicBezTo>
                    <a:pt x="58655" y="4379"/>
                    <a:pt x="57491" y="3215"/>
                    <a:pt x="57491" y="3215"/>
                  </a:cubicBezTo>
                  <a:cubicBezTo>
                    <a:pt x="57491" y="3215"/>
                    <a:pt x="53912" y="7958"/>
                    <a:pt x="52410" y="9461"/>
                  </a:cubicBezTo>
                  <a:cubicBezTo>
                    <a:pt x="51252" y="10619"/>
                    <a:pt x="50377" y="10756"/>
                    <a:pt x="50027" y="10756"/>
                  </a:cubicBezTo>
                  <a:cubicBezTo>
                    <a:pt x="49919" y="10756"/>
                    <a:pt x="49861" y="10743"/>
                    <a:pt x="49861" y="10743"/>
                  </a:cubicBezTo>
                  <a:cubicBezTo>
                    <a:pt x="49861" y="10743"/>
                    <a:pt x="52056" y="8651"/>
                    <a:pt x="54030" y="6220"/>
                  </a:cubicBezTo>
                  <a:cubicBezTo>
                    <a:pt x="55988" y="3790"/>
                    <a:pt x="54840" y="2641"/>
                    <a:pt x="54840" y="2641"/>
                  </a:cubicBezTo>
                  <a:lnTo>
                    <a:pt x="54840" y="2641"/>
                  </a:lnTo>
                  <a:cubicBezTo>
                    <a:pt x="54604" y="4144"/>
                    <a:pt x="47651" y="10861"/>
                    <a:pt x="47651" y="10861"/>
                  </a:cubicBezTo>
                  <a:cubicBezTo>
                    <a:pt x="48580" y="9814"/>
                    <a:pt x="49507" y="6338"/>
                    <a:pt x="49625" y="5410"/>
                  </a:cubicBezTo>
                  <a:cubicBezTo>
                    <a:pt x="49743" y="4482"/>
                    <a:pt x="48698" y="4144"/>
                    <a:pt x="48698" y="4144"/>
                  </a:cubicBezTo>
                  <a:cubicBezTo>
                    <a:pt x="48698" y="4144"/>
                    <a:pt x="47313" y="7266"/>
                    <a:pt x="46267" y="10507"/>
                  </a:cubicBezTo>
                  <a:cubicBezTo>
                    <a:pt x="45222" y="13748"/>
                    <a:pt x="39668" y="16295"/>
                    <a:pt x="38976" y="16413"/>
                  </a:cubicBezTo>
                  <a:cubicBezTo>
                    <a:pt x="38283" y="16531"/>
                    <a:pt x="30992" y="19080"/>
                    <a:pt x="29018" y="20229"/>
                  </a:cubicBezTo>
                  <a:cubicBezTo>
                    <a:pt x="26469" y="18609"/>
                    <a:pt x="21844" y="18491"/>
                    <a:pt x="21844" y="18491"/>
                  </a:cubicBezTo>
                  <a:cubicBezTo>
                    <a:pt x="21844" y="18491"/>
                    <a:pt x="19399" y="15515"/>
                    <a:pt x="17853" y="14410"/>
                  </a:cubicBezTo>
                  <a:cubicBezTo>
                    <a:pt x="16306" y="13291"/>
                    <a:pt x="11651" y="11817"/>
                    <a:pt x="10620" y="11523"/>
                  </a:cubicBezTo>
                  <a:cubicBezTo>
                    <a:pt x="9589" y="11228"/>
                    <a:pt x="8926" y="8504"/>
                    <a:pt x="8705" y="8062"/>
                  </a:cubicBezTo>
                  <a:cubicBezTo>
                    <a:pt x="8485" y="7620"/>
                    <a:pt x="8116" y="6220"/>
                    <a:pt x="7821" y="6000"/>
                  </a:cubicBezTo>
                  <a:cubicBezTo>
                    <a:pt x="7804" y="5987"/>
                    <a:pt x="7788" y="5981"/>
                    <a:pt x="7772" y="5981"/>
                  </a:cubicBezTo>
                  <a:cubicBezTo>
                    <a:pt x="7502" y="5981"/>
                    <a:pt x="7306" y="7620"/>
                    <a:pt x="7306" y="7620"/>
                  </a:cubicBezTo>
                  <a:cubicBezTo>
                    <a:pt x="7306" y="7620"/>
                    <a:pt x="6937" y="6442"/>
                    <a:pt x="6790" y="5705"/>
                  </a:cubicBezTo>
                  <a:cubicBezTo>
                    <a:pt x="6643" y="4969"/>
                    <a:pt x="6128" y="2390"/>
                    <a:pt x="5906" y="2317"/>
                  </a:cubicBezTo>
                  <a:cubicBezTo>
                    <a:pt x="5900" y="2315"/>
                    <a:pt x="5893" y="2314"/>
                    <a:pt x="5887" y="2314"/>
                  </a:cubicBezTo>
                  <a:cubicBezTo>
                    <a:pt x="5661" y="2314"/>
                    <a:pt x="5244" y="3496"/>
                    <a:pt x="5244" y="3496"/>
                  </a:cubicBezTo>
                  <a:cubicBezTo>
                    <a:pt x="5244" y="3496"/>
                    <a:pt x="5244" y="756"/>
                    <a:pt x="4949" y="608"/>
                  </a:cubicBezTo>
                  <a:cubicBezTo>
                    <a:pt x="4932" y="600"/>
                    <a:pt x="4914" y="596"/>
                    <a:pt x="4895" y="596"/>
                  </a:cubicBezTo>
                  <a:cubicBezTo>
                    <a:pt x="4596" y="596"/>
                    <a:pt x="4139" y="1640"/>
                    <a:pt x="4139" y="1640"/>
                  </a:cubicBezTo>
                  <a:cubicBezTo>
                    <a:pt x="4139" y="1640"/>
                    <a:pt x="4139" y="1"/>
                    <a:pt x="3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67">
              <a:extLst>
                <a:ext uri="{FF2B5EF4-FFF2-40B4-BE49-F238E27FC236}">
                  <a16:creationId xmlns:a16="http://schemas.microsoft.com/office/drawing/2014/main" id="{CFBB8C46-C51B-D82E-1159-0AFC8B3332FD}"/>
                </a:ext>
              </a:extLst>
            </p:cNvPr>
            <p:cNvSpPr/>
            <p:nvPr/>
          </p:nvSpPr>
          <p:spPr>
            <a:xfrm>
              <a:off x="739825" y="994313"/>
              <a:ext cx="256325" cy="142450"/>
            </a:xfrm>
            <a:custGeom>
              <a:avLst/>
              <a:gdLst/>
              <a:ahLst/>
              <a:cxnLst/>
              <a:rect l="l" t="t" r="r" b="b"/>
              <a:pathLst>
                <a:path w="10253" h="5698" extrusionOk="0">
                  <a:moveTo>
                    <a:pt x="5886" y="0"/>
                  </a:moveTo>
                  <a:cubicBezTo>
                    <a:pt x="4291" y="0"/>
                    <a:pt x="2527" y="220"/>
                    <a:pt x="1694" y="1072"/>
                  </a:cubicBezTo>
                  <a:cubicBezTo>
                    <a:pt x="0" y="2840"/>
                    <a:pt x="1444" y="4299"/>
                    <a:pt x="1444" y="4299"/>
                  </a:cubicBezTo>
                  <a:lnTo>
                    <a:pt x="3137" y="5123"/>
                  </a:lnTo>
                  <a:lnTo>
                    <a:pt x="4449" y="4475"/>
                  </a:lnTo>
                  <a:cubicBezTo>
                    <a:pt x="4449" y="4475"/>
                    <a:pt x="6393" y="4902"/>
                    <a:pt x="6496" y="5049"/>
                  </a:cubicBezTo>
                  <a:cubicBezTo>
                    <a:pt x="6613" y="5197"/>
                    <a:pt x="6688" y="5697"/>
                    <a:pt x="6688" y="5697"/>
                  </a:cubicBezTo>
                  <a:lnTo>
                    <a:pt x="7012" y="5197"/>
                  </a:lnTo>
                  <a:lnTo>
                    <a:pt x="7762" y="5300"/>
                  </a:lnTo>
                  <a:lnTo>
                    <a:pt x="7615" y="4652"/>
                  </a:lnTo>
                  <a:lnTo>
                    <a:pt x="8279" y="4328"/>
                  </a:lnTo>
                  <a:lnTo>
                    <a:pt x="8204" y="3857"/>
                  </a:lnTo>
                  <a:lnTo>
                    <a:pt x="9133" y="3533"/>
                  </a:lnTo>
                  <a:lnTo>
                    <a:pt x="8676" y="3209"/>
                  </a:lnTo>
                  <a:lnTo>
                    <a:pt x="9324" y="2810"/>
                  </a:lnTo>
                  <a:lnTo>
                    <a:pt x="8882" y="2516"/>
                  </a:lnTo>
                  <a:lnTo>
                    <a:pt x="9972" y="1942"/>
                  </a:lnTo>
                  <a:lnTo>
                    <a:pt x="9398" y="1470"/>
                  </a:lnTo>
                  <a:lnTo>
                    <a:pt x="10252" y="970"/>
                  </a:lnTo>
                  <a:lnTo>
                    <a:pt x="9884" y="734"/>
                  </a:lnTo>
                  <a:cubicBezTo>
                    <a:pt x="9310" y="394"/>
                    <a:pt x="8676" y="174"/>
                    <a:pt x="8028" y="115"/>
                  </a:cubicBezTo>
                  <a:cubicBezTo>
                    <a:pt x="7450" y="56"/>
                    <a:pt x="6689" y="0"/>
                    <a:pt x="58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7">
              <a:extLst>
                <a:ext uri="{FF2B5EF4-FFF2-40B4-BE49-F238E27FC236}">
                  <a16:creationId xmlns:a16="http://schemas.microsoft.com/office/drawing/2014/main" id="{2DB7120C-46B0-3799-0226-A0DAC7156BE7}"/>
                </a:ext>
              </a:extLst>
            </p:cNvPr>
            <p:cNvSpPr/>
            <p:nvPr/>
          </p:nvSpPr>
          <p:spPr>
            <a:xfrm>
              <a:off x="768150" y="1082588"/>
              <a:ext cx="88050" cy="94675"/>
            </a:xfrm>
            <a:custGeom>
              <a:avLst/>
              <a:gdLst/>
              <a:ahLst/>
              <a:cxnLst/>
              <a:rect l="l" t="t" r="r" b="b"/>
              <a:pathLst>
                <a:path w="3522" h="3787" extrusionOk="0">
                  <a:moveTo>
                    <a:pt x="830" y="1"/>
                  </a:moveTo>
                  <a:cubicBezTo>
                    <a:pt x="720" y="1"/>
                    <a:pt x="606" y="23"/>
                    <a:pt x="488" y="75"/>
                  </a:cubicBezTo>
                  <a:lnTo>
                    <a:pt x="60" y="2211"/>
                  </a:lnTo>
                  <a:cubicBezTo>
                    <a:pt x="1" y="2549"/>
                    <a:pt x="148" y="2918"/>
                    <a:pt x="443" y="3109"/>
                  </a:cubicBezTo>
                  <a:lnTo>
                    <a:pt x="1474" y="3787"/>
                  </a:lnTo>
                  <a:lnTo>
                    <a:pt x="1474" y="3787"/>
                  </a:lnTo>
                  <a:lnTo>
                    <a:pt x="1253" y="3213"/>
                  </a:lnTo>
                  <a:lnTo>
                    <a:pt x="3522" y="104"/>
                  </a:lnTo>
                  <a:lnTo>
                    <a:pt x="3522" y="104"/>
                  </a:lnTo>
                  <a:cubicBezTo>
                    <a:pt x="3522" y="104"/>
                    <a:pt x="2151" y="326"/>
                    <a:pt x="1975" y="826"/>
                  </a:cubicBezTo>
                  <a:cubicBezTo>
                    <a:pt x="1975" y="826"/>
                    <a:pt x="1496" y="1"/>
                    <a:pt x="830" y="1"/>
                  </a:cubicBezTo>
                  <a:close/>
                </a:path>
              </a:pathLst>
            </a:custGeom>
            <a:solidFill>
              <a:srgbClr val="F4C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7">
              <a:extLst>
                <a:ext uri="{FF2B5EF4-FFF2-40B4-BE49-F238E27FC236}">
                  <a16:creationId xmlns:a16="http://schemas.microsoft.com/office/drawing/2014/main" id="{BCF3F015-A6EB-6AE2-6367-65E3EBC0418D}"/>
                </a:ext>
              </a:extLst>
            </p:cNvPr>
            <p:cNvSpPr/>
            <p:nvPr/>
          </p:nvSpPr>
          <p:spPr>
            <a:xfrm>
              <a:off x="821925" y="1052038"/>
              <a:ext cx="17350" cy="16950"/>
            </a:xfrm>
            <a:custGeom>
              <a:avLst/>
              <a:gdLst/>
              <a:ahLst/>
              <a:cxnLst/>
              <a:rect l="l" t="t" r="r" b="b"/>
              <a:pathLst>
                <a:path w="694" h="678" extrusionOk="0">
                  <a:moveTo>
                    <a:pt x="354" y="0"/>
                  </a:moveTo>
                  <a:cubicBezTo>
                    <a:pt x="163" y="0"/>
                    <a:pt x="0" y="148"/>
                    <a:pt x="0" y="340"/>
                  </a:cubicBezTo>
                  <a:cubicBezTo>
                    <a:pt x="0" y="531"/>
                    <a:pt x="163" y="678"/>
                    <a:pt x="354" y="678"/>
                  </a:cubicBezTo>
                  <a:cubicBezTo>
                    <a:pt x="531" y="678"/>
                    <a:pt x="693" y="531"/>
                    <a:pt x="693" y="340"/>
                  </a:cubicBezTo>
                  <a:cubicBezTo>
                    <a:pt x="693" y="148"/>
                    <a:pt x="531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7">
              <a:extLst>
                <a:ext uri="{FF2B5EF4-FFF2-40B4-BE49-F238E27FC236}">
                  <a16:creationId xmlns:a16="http://schemas.microsoft.com/office/drawing/2014/main" id="{6ECE19CE-438C-4133-B9FB-5056D67FB7ED}"/>
                </a:ext>
              </a:extLst>
            </p:cNvPr>
            <p:cNvSpPr/>
            <p:nvPr/>
          </p:nvSpPr>
          <p:spPr>
            <a:xfrm>
              <a:off x="745325" y="1409388"/>
              <a:ext cx="39050" cy="38925"/>
            </a:xfrm>
            <a:custGeom>
              <a:avLst/>
              <a:gdLst/>
              <a:ahLst/>
              <a:cxnLst/>
              <a:rect l="l" t="t" r="r" b="b"/>
              <a:pathLst>
                <a:path w="1562" h="1557" extrusionOk="0">
                  <a:moveTo>
                    <a:pt x="1042" y="0"/>
                  </a:moveTo>
                  <a:cubicBezTo>
                    <a:pt x="722" y="0"/>
                    <a:pt x="403" y="160"/>
                    <a:pt x="222" y="437"/>
                  </a:cubicBezTo>
                  <a:cubicBezTo>
                    <a:pt x="1" y="761"/>
                    <a:pt x="16" y="1232"/>
                    <a:pt x="252" y="1556"/>
                  </a:cubicBezTo>
                  <a:cubicBezTo>
                    <a:pt x="193" y="1247"/>
                    <a:pt x="1047" y="717"/>
                    <a:pt x="1297" y="540"/>
                  </a:cubicBezTo>
                  <a:cubicBezTo>
                    <a:pt x="1562" y="378"/>
                    <a:pt x="959" y="69"/>
                    <a:pt x="1253" y="24"/>
                  </a:cubicBezTo>
                  <a:cubicBezTo>
                    <a:pt x="1184" y="8"/>
                    <a:pt x="1113" y="0"/>
                    <a:pt x="1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7">
              <a:extLst>
                <a:ext uri="{FF2B5EF4-FFF2-40B4-BE49-F238E27FC236}">
                  <a16:creationId xmlns:a16="http://schemas.microsoft.com/office/drawing/2014/main" id="{82237705-F208-10DC-23D0-DC11025FDA60}"/>
                </a:ext>
              </a:extLst>
            </p:cNvPr>
            <p:cNvSpPr/>
            <p:nvPr/>
          </p:nvSpPr>
          <p:spPr>
            <a:xfrm>
              <a:off x="851775" y="1439088"/>
              <a:ext cx="24675" cy="45100"/>
            </a:xfrm>
            <a:custGeom>
              <a:avLst/>
              <a:gdLst/>
              <a:ahLst/>
              <a:cxnLst/>
              <a:rect l="l" t="t" r="r" b="b"/>
              <a:pathLst>
                <a:path w="987" h="1804" extrusionOk="0">
                  <a:moveTo>
                    <a:pt x="44" y="0"/>
                  </a:moveTo>
                  <a:cubicBezTo>
                    <a:pt x="0" y="236"/>
                    <a:pt x="73" y="560"/>
                    <a:pt x="265" y="722"/>
                  </a:cubicBezTo>
                  <a:cubicBezTo>
                    <a:pt x="427" y="855"/>
                    <a:pt x="574" y="1016"/>
                    <a:pt x="648" y="1208"/>
                  </a:cubicBezTo>
                  <a:cubicBezTo>
                    <a:pt x="721" y="1414"/>
                    <a:pt x="678" y="1664"/>
                    <a:pt x="515" y="1797"/>
                  </a:cubicBezTo>
                  <a:cubicBezTo>
                    <a:pt x="530" y="1802"/>
                    <a:pt x="542" y="1804"/>
                    <a:pt x="552" y="1804"/>
                  </a:cubicBezTo>
                  <a:cubicBezTo>
                    <a:pt x="573" y="1804"/>
                    <a:pt x="589" y="1797"/>
                    <a:pt x="619" y="1797"/>
                  </a:cubicBezTo>
                  <a:cubicBezTo>
                    <a:pt x="839" y="1768"/>
                    <a:pt x="972" y="1532"/>
                    <a:pt x="986" y="1311"/>
                  </a:cubicBezTo>
                  <a:cubicBezTo>
                    <a:pt x="986" y="1090"/>
                    <a:pt x="884" y="884"/>
                    <a:pt x="780" y="692"/>
                  </a:cubicBezTo>
                  <a:cubicBezTo>
                    <a:pt x="751" y="604"/>
                    <a:pt x="707" y="515"/>
                    <a:pt x="619" y="472"/>
                  </a:cubicBezTo>
                  <a:cubicBezTo>
                    <a:pt x="574" y="442"/>
                    <a:pt x="515" y="427"/>
                    <a:pt x="456" y="413"/>
                  </a:cubicBezTo>
                  <a:cubicBezTo>
                    <a:pt x="265" y="354"/>
                    <a:pt x="103" y="191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7">
              <a:extLst>
                <a:ext uri="{FF2B5EF4-FFF2-40B4-BE49-F238E27FC236}">
                  <a16:creationId xmlns:a16="http://schemas.microsoft.com/office/drawing/2014/main" id="{EA3D4DD7-03F7-92FD-9B86-89EC2A7C147C}"/>
                </a:ext>
              </a:extLst>
            </p:cNvPr>
            <p:cNvSpPr/>
            <p:nvPr/>
          </p:nvSpPr>
          <p:spPr>
            <a:xfrm>
              <a:off x="884175" y="1463363"/>
              <a:ext cx="35725" cy="37225"/>
            </a:xfrm>
            <a:custGeom>
              <a:avLst/>
              <a:gdLst/>
              <a:ahLst/>
              <a:cxnLst/>
              <a:rect l="l" t="t" r="r" b="b"/>
              <a:pathLst>
                <a:path w="1429" h="1489" extrusionOk="0">
                  <a:moveTo>
                    <a:pt x="1148" y="1"/>
                  </a:moveTo>
                  <a:cubicBezTo>
                    <a:pt x="1049" y="1"/>
                    <a:pt x="932" y="60"/>
                    <a:pt x="869" y="134"/>
                  </a:cubicBezTo>
                  <a:cubicBezTo>
                    <a:pt x="822" y="118"/>
                    <a:pt x="774" y="111"/>
                    <a:pt x="725" y="111"/>
                  </a:cubicBezTo>
                  <a:cubicBezTo>
                    <a:pt x="588" y="111"/>
                    <a:pt x="447" y="169"/>
                    <a:pt x="339" y="267"/>
                  </a:cubicBezTo>
                  <a:cubicBezTo>
                    <a:pt x="191" y="399"/>
                    <a:pt x="118" y="575"/>
                    <a:pt x="73" y="768"/>
                  </a:cubicBezTo>
                  <a:cubicBezTo>
                    <a:pt x="0" y="1017"/>
                    <a:pt x="15" y="1298"/>
                    <a:pt x="177" y="1489"/>
                  </a:cubicBezTo>
                  <a:cubicBezTo>
                    <a:pt x="191" y="1194"/>
                    <a:pt x="280" y="915"/>
                    <a:pt x="515" y="752"/>
                  </a:cubicBezTo>
                  <a:cubicBezTo>
                    <a:pt x="663" y="664"/>
                    <a:pt x="825" y="664"/>
                    <a:pt x="987" y="634"/>
                  </a:cubicBezTo>
                  <a:cubicBezTo>
                    <a:pt x="1149" y="605"/>
                    <a:pt x="1311" y="532"/>
                    <a:pt x="1370" y="385"/>
                  </a:cubicBezTo>
                  <a:cubicBezTo>
                    <a:pt x="1429" y="267"/>
                    <a:pt x="1370" y="104"/>
                    <a:pt x="1252" y="31"/>
                  </a:cubicBezTo>
                  <a:cubicBezTo>
                    <a:pt x="1223" y="10"/>
                    <a:pt x="1187" y="1"/>
                    <a:pt x="1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7">
              <a:extLst>
                <a:ext uri="{FF2B5EF4-FFF2-40B4-BE49-F238E27FC236}">
                  <a16:creationId xmlns:a16="http://schemas.microsoft.com/office/drawing/2014/main" id="{2182A2D5-4CB7-5210-A484-EE1F39007948}"/>
                </a:ext>
              </a:extLst>
            </p:cNvPr>
            <p:cNvSpPr/>
            <p:nvPr/>
          </p:nvSpPr>
          <p:spPr>
            <a:xfrm>
              <a:off x="897425" y="1504363"/>
              <a:ext cx="28025" cy="41900"/>
            </a:xfrm>
            <a:custGeom>
              <a:avLst/>
              <a:gdLst/>
              <a:ahLst/>
              <a:cxnLst/>
              <a:rect l="l" t="t" r="r" b="b"/>
              <a:pathLst>
                <a:path w="1121" h="1676" extrusionOk="0">
                  <a:moveTo>
                    <a:pt x="788" y="1"/>
                  </a:moveTo>
                  <a:cubicBezTo>
                    <a:pt x="771" y="1"/>
                    <a:pt x="754" y="4"/>
                    <a:pt x="737" y="11"/>
                  </a:cubicBezTo>
                  <a:cubicBezTo>
                    <a:pt x="427" y="173"/>
                    <a:pt x="162" y="438"/>
                    <a:pt x="89" y="777"/>
                  </a:cubicBezTo>
                  <a:cubicBezTo>
                    <a:pt x="1" y="1116"/>
                    <a:pt x="133" y="1514"/>
                    <a:pt x="427" y="1675"/>
                  </a:cubicBezTo>
                  <a:cubicBezTo>
                    <a:pt x="266" y="1528"/>
                    <a:pt x="236" y="1263"/>
                    <a:pt x="325" y="1042"/>
                  </a:cubicBezTo>
                  <a:cubicBezTo>
                    <a:pt x="427" y="836"/>
                    <a:pt x="619" y="689"/>
                    <a:pt x="826" y="615"/>
                  </a:cubicBezTo>
                  <a:cubicBezTo>
                    <a:pt x="914" y="571"/>
                    <a:pt x="1002" y="542"/>
                    <a:pt x="1061" y="467"/>
                  </a:cubicBezTo>
                  <a:cubicBezTo>
                    <a:pt x="1120" y="379"/>
                    <a:pt x="1105" y="232"/>
                    <a:pt x="1016" y="159"/>
                  </a:cubicBezTo>
                  <a:cubicBezTo>
                    <a:pt x="956" y="85"/>
                    <a:pt x="873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7">
              <a:extLst>
                <a:ext uri="{FF2B5EF4-FFF2-40B4-BE49-F238E27FC236}">
                  <a16:creationId xmlns:a16="http://schemas.microsoft.com/office/drawing/2014/main" id="{F25FCCBA-1692-AC3F-4147-911DAD503B34}"/>
                </a:ext>
              </a:extLst>
            </p:cNvPr>
            <p:cNvSpPr/>
            <p:nvPr/>
          </p:nvSpPr>
          <p:spPr>
            <a:xfrm>
              <a:off x="943825" y="1499038"/>
              <a:ext cx="26550" cy="39175"/>
            </a:xfrm>
            <a:custGeom>
              <a:avLst/>
              <a:gdLst/>
              <a:ahLst/>
              <a:cxnLst/>
              <a:rect l="l" t="t" r="r" b="b"/>
              <a:pathLst>
                <a:path w="1062" h="1567" extrusionOk="0">
                  <a:moveTo>
                    <a:pt x="752" y="1"/>
                  </a:moveTo>
                  <a:cubicBezTo>
                    <a:pt x="702" y="1"/>
                    <a:pt x="651" y="11"/>
                    <a:pt x="604" y="32"/>
                  </a:cubicBezTo>
                  <a:cubicBezTo>
                    <a:pt x="457" y="91"/>
                    <a:pt x="457" y="195"/>
                    <a:pt x="398" y="356"/>
                  </a:cubicBezTo>
                  <a:cubicBezTo>
                    <a:pt x="427" y="578"/>
                    <a:pt x="457" y="814"/>
                    <a:pt x="413" y="1034"/>
                  </a:cubicBezTo>
                  <a:cubicBezTo>
                    <a:pt x="368" y="1270"/>
                    <a:pt x="221" y="1491"/>
                    <a:pt x="1" y="1550"/>
                  </a:cubicBezTo>
                  <a:cubicBezTo>
                    <a:pt x="44" y="1561"/>
                    <a:pt x="88" y="1567"/>
                    <a:pt x="131" y="1567"/>
                  </a:cubicBezTo>
                  <a:cubicBezTo>
                    <a:pt x="368" y="1567"/>
                    <a:pt x="600" y="1410"/>
                    <a:pt x="737" y="1211"/>
                  </a:cubicBezTo>
                  <a:cubicBezTo>
                    <a:pt x="899" y="975"/>
                    <a:pt x="973" y="696"/>
                    <a:pt x="1016" y="415"/>
                  </a:cubicBezTo>
                  <a:cubicBezTo>
                    <a:pt x="1046" y="327"/>
                    <a:pt x="1061" y="254"/>
                    <a:pt x="1032" y="165"/>
                  </a:cubicBezTo>
                  <a:cubicBezTo>
                    <a:pt x="990" y="61"/>
                    <a:pt x="874" y="1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7">
              <a:extLst>
                <a:ext uri="{FF2B5EF4-FFF2-40B4-BE49-F238E27FC236}">
                  <a16:creationId xmlns:a16="http://schemas.microsoft.com/office/drawing/2014/main" id="{52091999-938F-2986-AEC7-85DC20756EFF}"/>
                </a:ext>
              </a:extLst>
            </p:cNvPr>
            <p:cNvSpPr/>
            <p:nvPr/>
          </p:nvSpPr>
          <p:spPr>
            <a:xfrm>
              <a:off x="920625" y="1227313"/>
              <a:ext cx="750" cy="775"/>
            </a:xfrm>
            <a:custGeom>
              <a:avLst/>
              <a:gdLst/>
              <a:ahLst/>
              <a:cxnLst/>
              <a:rect l="l" t="t" r="r" b="b"/>
              <a:pathLst>
                <a:path w="30" h="31" extrusionOk="0">
                  <a:moveTo>
                    <a:pt x="0" y="1"/>
                  </a:moveTo>
                  <a:lnTo>
                    <a:pt x="30" y="30"/>
                  </a:lnTo>
                  <a:lnTo>
                    <a:pt x="30" y="30"/>
                  </a:lnTo>
                  <a:close/>
                </a:path>
              </a:pathLst>
            </a:custGeom>
            <a:solidFill>
              <a:srgbClr val="2116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7">
              <a:extLst>
                <a:ext uri="{FF2B5EF4-FFF2-40B4-BE49-F238E27FC236}">
                  <a16:creationId xmlns:a16="http://schemas.microsoft.com/office/drawing/2014/main" id="{ED0951EC-0AFD-E38F-2C6F-51857A17CB11}"/>
                </a:ext>
              </a:extLst>
            </p:cNvPr>
            <p:cNvSpPr/>
            <p:nvPr/>
          </p:nvSpPr>
          <p:spPr>
            <a:xfrm>
              <a:off x="881225" y="1230263"/>
              <a:ext cx="124850" cy="209925"/>
            </a:xfrm>
            <a:custGeom>
              <a:avLst/>
              <a:gdLst/>
              <a:ahLst/>
              <a:cxnLst/>
              <a:rect l="l" t="t" r="r" b="b"/>
              <a:pathLst>
                <a:path w="4994" h="8397" extrusionOk="0">
                  <a:moveTo>
                    <a:pt x="1694" y="1"/>
                  </a:moveTo>
                  <a:cubicBezTo>
                    <a:pt x="457" y="2285"/>
                    <a:pt x="1621" y="6321"/>
                    <a:pt x="1621" y="6321"/>
                  </a:cubicBezTo>
                  <a:lnTo>
                    <a:pt x="1" y="6468"/>
                  </a:lnTo>
                  <a:lnTo>
                    <a:pt x="442" y="7794"/>
                  </a:lnTo>
                  <a:lnTo>
                    <a:pt x="3020" y="8397"/>
                  </a:lnTo>
                  <a:lnTo>
                    <a:pt x="4950" y="5290"/>
                  </a:lnTo>
                  <a:lnTo>
                    <a:pt x="4950" y="5333"/>
                  </a:lnTo>
                  <a:cubicBezTo>
                    <a:pt x="4979" y="5215"/>
                    <a:pt x="4993" y="5113"/>
                    <a:pt x="4993" y="4995"/>
                  </a:cubicBezTo>
                  <a:cubicBezTo>
                    <a:pt x="4979" y="4803"/>
                    <a:pt x="4862" y="4641"/>
                    <a:pt x="4758" y="4494"/>
                  </a:cubicBezTo>
                  <a:cubicBezTo>
                    <a:pt x="3830" y="3109"/>
                    <a:pt x="2888" y="1725"/>
                    <a:pt x="1945" y="325"/>
                  </a:cubicBezTo>
                  <a:cubicBezTo>
                    <a:pt x="1871" y="222"/>
                    <a:pt x="1782" y="105"/>
                    <a:pt x="1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7">
              <a:extLst>
                <a:ext uri="{FF2B5EF4-FFF2-40B4-BE49-F238E27FC236}">
                  <a16:creationId xmlns:a16="http://schemas.microsoft.com/office/drawing/2014/main" id="{6D8FA645-1164-7269-93E5-7A123A8B63F2}"/>
                </a:ext>
              </a:extLst>
            </p:cNvPr>
            <p:cNvSpPr/>
            <p:nvPr/>
          </p:nvSpPr>
          <p:spPr>
            <a:xfrm>
              <a:off x="386650" y="523138"/>
              <a:ext cx="209200" cy="263050"/>
            </a:xfrm>
            <a:custGeom>
              <a:avLst/>
              <a:gdLst/>
              <a:ahLst/>
              <a:cxnLst/>
              <a:rect l="l" t="t" r="r" b="b"/>
              <a:pathLst>
                <a:path w="8368" h="10522" extrusionOk="0">
                  <a:moveTo>
                    <a:pt x="2396" y="1"/>
                  </a:moveTo>
                  <a:cubicBezTo>
                    <a:pt x="2370" y="1"/>
                    <a:pt x="2343" y="7"/>
                    <a:pt x="2314" y="19"/>
                  </a:cubicBezTo>
                  <a:cubicBezTo>
                    <a:pt x="1797" y="240"/>
                    <a:pt x="1503" y="4232"/>
                    <a:pt x="1503" y="4232"/>
                  </a:cubicBezTo>
                  <a:cubicBezTo>
                    <a:pt x="1356" y="3496"/>
                    <a:pt x="752" y="2906"/>
                    <a:pt x="752" y="2906"/>
                  </a:cubicBezTo>
                  <a:lnTo>
                    <a:pt x="752" y="2906"/>
                  </a:lnTo>
                  <a:cubicBezTo>
                    <a:pt x="0" y="5410"/>
                    <a:pt x="855" y="7398"/>
                    <a:pt x="2284" y="8930"/>
                  </a:cubicBezTo>
                  <a:cubicBezTo>
                    <a:pt x="4154" y="9918"/>
                    <a:pt x="6305" y="10154"/>
                    <a:pt x="8367" y="10521"/>
                  </a:cubicBezTo>
                  <a:cubicBezTo>
                    <a:pt x="7866" y="9594"/>
                    <a:pt x="7542" y="8356"/>
                    <a:pt x="7395" y="8062"/>
                  </a:cubicBezTo>
                  <a:cubicBezTo>
                    <a:pt x="7175" y="7620"/>
                    <a:pt x="6806" y="6220"/>
                    <a:pt x="6511" y="6000"/>
                  </a:cubicBezTo>
                  <a:cubicBezTo>
                    <a:pt x="6494" y="5987"/>
                    <a:pt x="6478" y="5981"/>
                    <a:pt x="6462" y="5981"/>
                  </a:cubicBezTo>
                  <a:cubicBezTo>
                    <a:pt x="6192" y="5981"/>
                    <a:pt x="5996" y="7620"/>
                    <a:pt x="5996" y="7620"/>
                  </a:cubicBezTo>
                  <a:cubicBezTo>
                    <a:pt x="5996" y="7620"/>
                    <a:pt x="5627" y="6442"/>
                    <a:pt x="5480" y="5705"/>
                  </a:cubicBezTo>
                  <a:cubicBezTo>
                    <a:pt x="5333" y="4969"/>
                    <a:pt x="4818" y="2390"/>
                    <a:pt x="4596" y="2317"/>
                  </a:cubicBezTo>
                  <a:cubicBezTo>
                    <a:pt x="4590" y="2315"/>
                    <a:pt x="4583" y="2314"/>
                    <a:pt x="4577" y="2314"/>
                  </a:cubicBezTo>
                  <a:cubicBezTo>
                    <a:pt x="4351" y="2314"/>
                    <a:pt x="3934" y="3496"/>
                    <a:pt x="3934" y="3496"/>
                  </a:cubicBezTo>
                  <a:cubicBezTo>
                    <a:pt x="3934" y="3496"/>
                    <a:pt x="3934" y="756"/>
                    <a:pt x="3639" y="608"/>
                  </a:cubicBezTo>
                  <a:cubicBezTo>
                    <a:pt x="3622" y="600"/>
                    <a:pt x="3604" y="596"/>
                    <a:pt x="3585" y="596"/>
                  </a:cubicBezTo>
                  <a:cubicBezTo>
                    <a:pt x="3286" y="596"/>
                    <a:pt x="2829" y="1640"/>
                    <a:pt x="2829" y="1640"/>
                  </a:cubicBezTo>
                  <a:cubicBezTo>
                    <a:pt x="2829" y="1640"/>
                    <a:pt x="2829" y="1"/>
                    <a:pt x="2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7">
              <a:extLst>
                <a:ext uri="{FF2B5EF4-FFF2-40B4-BE49-F238E27FC236}">
                  <a16:creationId xmlns:a16="http://schemas.microsoft.com/office/drawing/2014/main" id="{9A023B8E-D51D-4BF8-C25E-CD1D900FD626}"/>
                </a:ext>
              </a:extLst>
            </p:cNvPr>
            <p:cNvSpPr/>
            <p:nvPr/>
          </p:nvSpPr>
          <p:spPr>
            <a:xfrm>
              <a:off x="1562100" y="589163"/>
              <a:ext cx="191525" cy="198875"/>
            </a:xfrm>
            <a:custGeom>
              <a:avLst/>
              <a:gdLst/>
              <a:ahLst/>
              <a:cxnLst/>
              <a:rect l="l" t="t" r="r" b="b"/>
              <a:pathLst>
                <a:path w="7661" h="7955" extrusionOk="0">
                  <a:moveTo>
                    <a:pt x="6512" y="0"/>
                  </a:moveTo>
                  <a:lnTo>
                    <a:pt x="6512" y="0"/>
                  </a:lnTo>
                  <a:cubicBezTo>
                    <a:pt x="6321" y="1208"/>
                    <a:pt x="1754" y="5833"/>
                    <a:pt x="1" y="7556"/>
                  </a:cubicBezTo>
                  <a:cubicBezTo>
                    <a:pt x="561" y="7645"/>
                    <a:pt x="1150" y="7778"/>
                    <a:pt x="1680" y="7954"/>
                  </a:cubicBezTo>
                  <a:cubicBezTo>
                    <a:pt x="2211" y="7438"/>
                    <a:pt x="4037" y="5641"/>
                    <a:pt x="5702" y="3579"/>
                  </a:cubicBezTo>
                  <a:cubicBezTo>
                    <a:pt x="7660" y="1149"/>
                    <a:pt x="6512" y="0"/>
                    <a:pt x="6512" y="0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7">
              <a:extLst>
                <a:ext uri="{FF2B5EF4-FFF2-40B4-BE49-F238E27FC236}">
                  <a16:creationId xmlns:a16="http://schemas.microsoft.com/office/drawing/2014/main" id="{FB78211B-D394-072C-5648-BA5B6EC7D5E7}"/>
                </a:ext>
              </a:extLst>
            </p:cNvPr>
            <p:cNvSpPr/>
            <p:nvPr/>
          </p:nvSpPr>
          <p:spPr>
            <a:xfrm>
              <a:off x="1613675" y="603513"/>
              <a:ext cx="299425" cy="434925"/>
            </a:xfrm>
            <a:custGeom>
              <a:avLst/>
              <a:gdLst/>
              <a:ahLst/>
              <a:cxnLst/>
              <a:rect l="l" t="t" r="r" b="b"/>
              <a:pathLst>
                <a:path w="11977" h="17397" extrusionOk="0">
                  <a:moveTo>
                    <a:pt x="7100" y="0"/>
                  </a:moveTo>
                  <a:cubicBezTo>
                    <a:pt x="7100" y="0"/>
                    <a:pt x="3521" y="4743"/>
                    <a:pt x="2019" y="6246"/>
                  </a:cubicBezTo>
                  <a:cubicBezTo>
                    <a:pt x="1149" y="7115"/>
                    <a:pt x="442" y="7410"/>
                    <a:pt x="0" y="7498"/>
                  </a:cubicBezTo>
                  <a:cubicBezTo>
                    <a:pt x="589" y="7689"/>
                    <a:pt x="1106" y="7911"/>
                    <a:pt x="1473" y="8072"/>
                  </a:cubicBezTo>
                  <a:cubicBezTo>
                    <a:pt x="2416" y="8514"/>
                    <a:pt x="3359" y="9133"/>
                    <a:pt x="3728" y="10105"/>
                  </a:cubicBezTo>
                  <a:cubicBezTo>
                    <a:pt x="4022" y="10871"/>
                    <a:pt x="3918" y="11725"/>
                    <a:pt x="3698" y="12521"/>
                  </a:cubicBezTo>
                  <a:cubicBezTo>
                    <a:pt x="3286" y="13964"/>
                    <a:pt x="2504" y="15261"/>
                    <a:pt x="1665" y="16513"/>
                  </a:cubicBezTo>
                  <a:lnTo>
                    <a:pt x="6688" y="17397"/>
                  </a:lnTo>
                  <a:cubicBezTo>
                    <a:pt x="6688" y="17397"/>
                    <a:pt x="7528" y="17205"/>
                    <a:pt x="7646" y="16690"/>
                  </a:cubicBezTo>
                  <a:cubicBezTo>
                    <a:pt x="7778" y="16189"/>
                    <a:pt x="7395" y="15761"/>
                    <a:pt x="7395" y="15761"/>
                  </a:cubicBezTo>
                  <a:cubicBezTo>
                    <a:pt x="8677" y="15364"/>
                    <a:pt x="8736" y="14023"/>
                    <a:pt x="8736" y="14023"/>
                  </a:cubicBezTo>
                  <a:cubicBezTo>
                    <a:pt x="7954" y="13273"/>
                    <a:pt x="6762" y="13037"/>
                    <a:pt x="6762" y="13037"/>
                  </a:cubicBezTo>
                  <a:cubicBezTo>
                    <a:pt x="8956" y="12772"/>
                    <a:pt x="9207" y="10930"/>
                    <a:pt x="9207" y="10930"/>
                  </a:cubicBezTo>
                  <a:lnTo>
                    <a:pt x="4832" y="10900"/>
                  </a:lnTo>
                  <a:cubicBezTo>
                    <a:pt x="4832" y="10900"/>
                    <a:pt x="7395" y="9443"/>
                    <a:pt x="9693" y="8029"/>
                  </a:cubicBezTo>
                  <a:cubicBezTo>
                    <a:pt x="11976" y="6615"/>
                    <a:pt x="10945" y="5009"/>
                    <a:pt x="10945" y="5008"/>
                  </a:cubicBezTo>
                  <a:lnTo>
                    <a:pt x="10945" y="5008"/>
                  </a:lnTo>
                  <a:cubicBezTo>
                    <a:pt x="10474" y="5686"/>
                    <a:pt x="5303" y="8602"/>
                    <a:pt x="4729" y="8736"/>
                  </a:cubicBezTo>
                  <a:cubicBezTo>
                    <a:pt x="4671" y="8749"/>
                    <a:pt x="4621" y="8755"/>
                    <a:pt x="4576" y="8755"/>
                  </a:cubicBezTo>
                  <a:cubicBezTo>
                    <a:pt x="4182" y="8755"/>
                    <a:pt x="4301" y="8278"/>
                    <a:pt x="4301" y="8278"/>
                  </a:cubicBezTo>
                  <a:cubicBezTo>
                    <a:pt x="4301" y="8278"/>
                    <a:pt x="8677" y="4979"/>
                    <a:pt x="9413" y="3565"/>
                  </a:cubicBezTo>
                  <a:cubicBezTo>
                    <a:pt x="10150" y="2166"/>
                    <a:pt x="9162" y="2033"/>
                    <a:pt x="9162" y="2033"/>
                  </a:cubicBezTo>
                  <a:cubicBezTo>
                    <a:pt x="8559" y="2961"/>
                    <a:pt x="3138" y="7778"/>
                    <a:pt x="2769" y="7911"/>
                  </a:cubicBezTo>
                  <a:cubicBezTo>
                    <a:pt x="2700" y="7932"/>
                    <a:pt x="2642" y="7941"/>
                    <a:pt x="2594" y="7941"/>
                  </a:cubicBezTo>
                  <a:cubicBezTo>
                    <a:pt x="2377" y="7941"/>
                    <a:pt x="2357" y="7763"/>
                    <a:pt x="2357" y="7763"/>
                  </a:cubicBezTo>
                  <a:cubicBezTo>
                    <a:pt x="2357" y="7763"/>
                    <a:pt x="5951" y="4405"/>
                    <a:pt x="7100" y="2785"/>
                  </a:cubicBezTo>
                  <a:cubicBezTo>
                    <a:pt x="8264" y="1164"/>
                    <a:pt x="7100" y="0"/>
                    <a:pt x="7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7">
              <a:extLst>
                <a:ext uri="{FF2B5EF4-FFF2-40B4-BE49-F238E27FC236}">
                  <a16:creationId xmlns:a16="http://schemas.microsoft.com/office/drawing/2014/main" id="{787771FE-D0E1-0845-7BA7-2AC4856B7E9E}"/>
                </a:ext>
              </a:extLst>
            </p:cNvPr>
            <p:cNvSpPr/>
            <p:nvPr/>
          </p:nvSpPr>
          <p:spPr>
            <a:xfrm>
              <a:off x="1569475" y="1017063"/>
              <a:ext cx="189300" cy="235700"/>
            </a:xfrm>
            <a:custGeom>
              <a:avLst/>
              <a:gdLst/>
              <a:ahLst/>
              <a:cxnLst/>
              <a:rect l="l" t="t" r="r" b="b"/>
              <a:pathLst>
                <a:path w="7572" h="9428" extrusionOk="0">
                  <a:moveTo>
                    <a:pt x="3418" y="1"/>
                  </a:moveTo>
                  <a:cubicBezTo>
                    <a:pt x="3139" y="427"/>
                    <a:pt x="2844" y="855"/>
                    <a:pt x="2549" y="1282"/>
                  </a:cubicBezTo>
                  <a:cubicBezTo>
                    <a:pt x="1415" y="2961"/>
                    <a:pt x="325" y="4773"/>
                    <a:pt x="89" y="6791"/>
                  </a:cubicBezTo>
                  <a:cubicBezTo>
                    <a:pt x="1" y="7616"/>
                    <a:pt x="89" y="8499"/>
                    <a:pt x="369" y="9295"/>
                  </a:cubicBezTo>
                  <a:cubicBezTo>
                    <a:pt x="678" y="9383"/>
                    <a:pt x="1002" y="9428"/>
                    <a:pt x="1326" y="9428"/>
                  </a:cubicBezTo>
                  <a:cubicBezTo>
                    <a:pt x="1459" y="9428"/>
                    <a:pt x="1591" y="9428"/>
                    <a:pt x="1709" y="9383"/>
                  </a:cubicBezTo>
                  <a:cubicBezTo>
                    <a:pt x="1886" y="9310"/>
                    <a:pt x="2004" y="9147"/>
                    <a:pt x="2092" y="8986"/>
                  </a:cubicBezTo>
                  <a:cubicBezTo>
                    <a:pt x="2167" y="8809"/>
                    <a:pt x="2196" y="8647"/>
                    <a:pt x="2225" y="8470"/>
                  </a:cubicBezTo>
                  <a:lnTo>
                    <a:pt x="2667" y="8558"/>
                  </a:lnTo>
                  <a:cubicBezTo>
                    <a:pt x="2815" y="8588"/>
                    <a:pt x="2962" y="8617"/>
                    <a:pt x="3109" y="8617"/>
                  </a:cubicBezTo>
                  <a:cubicBezTo>
                    <a:pt x="3271" y="8603"/>
                    <a:pt x="3418" y="8558"/>
                    <a:pt x="3522" y="8440"/>
                  </a:cubicBezTo>
                  <a:cubicBezTo>
                    <a:pt x="3683" y="8250"/>
                    <a:pt x="3654" y="7984"/>
                    <a:pt x="3624" y="7733"/>
                  </a:cubicBezTo>
                  <a:cubicBezTo>
                    <a:pt x="3610" y="7586"/>
                    <a:pt x="3565" y="7395"/>
                    <a:pt x="3551" y="7233"/>
                  </a:cubicBezTo>
                  <a:cubicBezTo>
                    <a:pt x="3801" y="7203"/>
                    <a:pt x="4037" y="7042"/>
                    <a:pt x="4154" y="6806"/>
                  </a:cubicBezTo>
                  <a:cubicBezTo>
                    <a:pt x="4243" y="6629"/>
                    <a:pt x="4288" y="6394"/>
                    <a:pt x="4302" y="6201"/>
                  </a:cubicBezTo>
                  <a:lnTo>
                    <a:pt x="2534" y="3550"/>
                  </a:lnTo>
                  <a:lnTo>
                    <a:pt x="2534" y="3550"/>
                  </a:lnTo>
                  <a:cubicBezTo>
                    <a:pt x="2534" y="3550"/>
                    <a:pt x="3065" y="3904"/>
                    <a:pt x="4199" y="4685"/>
                  </a:cubicBezTo>
                  <a:cubicBezTo>
                    <a:pt x="4741" y="5057"/>
                    <a:pt x="5232" y="5155"/>
                    <a:pt x="5597" y="5155"/>
                  </a:cubicBezTo>
                  <a:cubicBezTo>
                    <a:pt x="5997" y="5155"/>
                    <a:pt x="6246" y="5038"/>
                    <a:pt x="6246" y="5038"/>
                  </a:cubicBezTo>
                  <a:cubicBezTo>
                    <a:pt x="6173" y="4538"/>
                    <a:pt x="5407" y="3477"/>
                    <a:pt x="5407" y="3477"/>
                  </a:cubicBezTo>
                  <a:lnTo>
                    <a:pt x="5407" y="3477"/>
                  </a:lnTo>
                  <a:cubicBezTo>
                    <a:pt x="5686" y="3730"/>
                    <a:pt x="6043" y="3811"/>
                    <a:pt x="6386" y="3811"/>
                  </a:cubicBezTo>
                  <a:cubicBezTo>
                    <a:pt x="7001" y="3811"/>
                    <a:pt x="7572" y="3550"/>
                    <a:pt x="7572" y="3550"/>
                  </a:cubicBezTo>
                  <a:cubicBezTo>
                    <a:pt x="7572" y="3550"/>
                    <a:pt x="7528" y="3006"/>
                    <a:pt x="7277" y="2401"/>
                  </a:cubicBezTo>
                  <a:cubicBezTo>
                    <a:pt x="7042" y="1857"/>
                    <a:pt x="4007" y="295"/>
                    <a:pt x="3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7">
              <a:extLst>
                <a:ext uri="{FF2B5EF4-FFF2-40B4-BE49-F238E27FC236}">
                  <a16:creationId xmlns:a16="http://schemas.microsoft.com/office/drawing/2014/main" id="{565AB606-3805-5CA2-9E39-68548AE4C436}"/>
                </a:ext>
              </a:extLst>
            </p:cNvPr>
            <p:cNvSpPr/>
            <p:nvPr/>
          </p:nvSpPr>
          <p:spPr>
            <a:xfrm>
              <a:off x="1512425" y="626713"/>
              <a:ext cx="85075" cy="153225"/>
            </a:xfrm>
            <a:custGeom>
              <a:avLst/>
              <a:gdLst/>
              <a:ahLst/>
              <a:cxnLst/>
              <a:rect l="l" t="t" r="r" b="b"/>
              <a:pathLst>
                <a:path w="3403" h="6129" extrusionOk="0">
                  <a:moveTo>
                    <a:pt x="2357" y="1"/>
                  </a:moveTo>
                  <a:cubicBezTo>
                    <a:pt x="2357" y="1"/>
                    <a:pt x="1031" y="2976"/>
                    <a:pt x="0" y="6128"/>
                  </a:cubicBezTo>
                  <a:cubicBezTo>
                    <a:pt x="324" y="6026"/>
                    <a:pt x="684" y="5983"/>
                    <a:pt x="1067" y="5983"/>
                  </a:cubicBezTo>
                  <a:cubicBezTo>
                    <a:pt x="1293" y="5983"/>
                    <a:pt x="1527" y="5998"/>
                    <a:pt x="1768" y="6025"/>
                  </a:cubicBezTo>
                  <a:cubicBezTo>
                    <a:pt x="2518" y="4596"/>
                    <a:pt x="3182" y="2048"/>
                    <a:pt x="3284" y="1267"/>
                  </a:cubicBezTo>
                  <a:cubicBezTo>
                    <a:pt x="3402" y="339"/>
                    <a:pt x="2357" y="1"/>
                    <a:pt x="2357" y="1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7">
              <a:extLst>
                <a:ext uri="{FF2B5EF4-FFF2-40B4-BE49-F238E27FC236}">
                  <a16:creationId xmlns:a16="http://schemas.microsoft.com/office/drawing/2014/main" id="{F1F9E980-F3F8-1E22-D5F7-5DB235042852}"/>
                </a:ext>
              </a:extLst>
            </p:cNvPr>
            <p:cNvSpPr/>
            <p:nvPr/>
          </p:nvSpPr>
          <p:spPr>
            <a:xfrm>
              <a:off x="765300" y="1383113"/>
              <a:ext cx="122575" cy="80650"/>
            </a:xfrm>
            <a:custGeom>
              <a:avLst/>
              <a:gdLst/>
              <a:ahLst/>
              <a:cxnLst/>
              <a:rect l="l" t="t" r="r" b="b"/>
              <a:pathLst>
                <a:path w="4903" h="3226" extrusionOk="0">
                  <a:moveTo>
                    <a:pt x="2782" y="0"/>
                  </a:moveTo>
                  <a:cubicBezTo>
                    <a:pt x="2782" y="0"/>
                    <a:pt x="144" y="266"/>
                    <a:pt x="71" y="766"/>
                  </a:cubicBezTo>
                  <a:cubicBezTo>
                    <a:pt x="1" y="1243"/>
                    <a:pt x="225" y="1920"/>
                    <a:pt x="590" y="1920"/>
                  </a:cubicBezTo>
                  <a:cubicBezTo>
                    <a:pt x="608" y="1920"/>
                    <a:pt x="626" y="1919"/>
                    <a:pt x="645" y="1915"/>
                  </a:cubicBezTo>
                  <a:cubicBezTo>
                    <a:pt x="1043" y="1841"/>
                    <a:pt x="2458" y="1164"/>
                    <a:pt x="2458" y="1164"/>
                  </a:cubicBezTo>
                  <a:cubicBezTo>
                    <a:pt x="2458" y="1164"/>
                    <a:pt x="2914" y="3226"/>
                    <a:pt x="3385" y="3226"/>
                  </a:cubicBezTo>
                  <a:cubicBezTo>
                    <a:pt x="3385" y="3226"/>
                    <a:pt x="4799" y="3035"/>
                    <a:pt x="4225" y="2210"/>
                  </a:cubicBezTo>
                  <a:lnTo>
                    <a:pt x="3636" y="1385"/>
                  </a:lnTo>
                  <a:lnTo>
                    <a:pt x="4903" y="1267"/>
                  </a:lnTo>
                  <a:lnTo>
                    <a:pt x="4638" y="354"/>
                  </a:lnTo>
                  <a:lnTo>
                    <a:pt x="27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7" hidden="1">
              <a:extLst>
                <a:ext uri="{FF2B5EF4-FFF2-40B4-BE49-F238E27FC236}">
                  <a16:creationId xmlns:a16="http://schemas.microsoft.com/office/drawing/2014/main" id="{C3F56005-B53A-FF15-5DED-0847C0C0FDF1}"/>
                </a:ext>
              </a:extLst>
            </p:cNvPr>
            <p:cNvSpPr/>
            <p:nvPr/>
          </p:nvSpPr>
          <p:spPr>
            <a:xfrm>
              <a:off x="889675" y="1440163"/>
              <a:ext cx="106475" cy="76150"/>
            </a:xfrm>
            <a:custGeom>
              <a:avLst/>
              <a:gdLst/>
              <a:ahLst/>
              <a:cxnLst/>
              <a:rect l="l" t="t" r="r" b="b"/>
              <a:pathLst>
                <a:path w="4259" h="3046" extrusionOk="0">
                  <a:moveTo>
                    <a:pt x="4023" y="1"/>
                  </a:moveTo>
                  <a:lnTo>
                    <a:pt x="2285" y="620"/>
                  </a:lnTo>
                  <a:lnTo>
                    <a:pt x="841" y="547"/>
                  </a:lnTo>
                  <a:cubicBezTo>
                    <a:pt x="841" y="547"/>
                    <a:pt x="1" y="826"/>
                    <a:pt x="619" y="1696"/>
                  </a:cubicBezTo>
                  <a:cubicBezTo>
                    <a:pt x="619" y="1696"/>
                    <a:pt x="788" y="1758"/>
                    <a:pt x="991" y="1758"/>
                  </a:cubicBezTo>
                  <a:cubicBezTo>
                    <a:pt x="1085" y="1758"/>
                    <a:pt x="1187" y="1744"/>
                    <a:pt x="1282" y="1704"/>
                  </a:cubicBezTo>
                  <a:lnTo>
                    <a:pt x="1282" y="1704"/>
                  </a:lnTo>
                  <a:cubicBezTo>
                    <a:pt x="1007" y="1980"/>
                    <a:pt x="644" y="2412"/>
                    <a:pt x="767" y="2668"/>
                  </a:cubicBezTo>
                  <a:cubicBezTo>
                    <a:pt x="874" y="2908"/>
                    <a:pt x="1164" y="3046"/>
                    <a:pt x="1419" y="3046"/>
                  </a:cubicBezTo>
                  <a:cubicBezTo>
                    <a:pt x="1585" y="3046"/>
                    <a:pt x="1737" y="2987"/>
                    <a:pt x="1813" y="2859"/>
                  </a:cubicBezTo>
                  <a:cubicBezTo>
                    <a:pt x="1990" y="2535"/>
                    <a:pt x="2461" y="1696"/>
                    <a:pt x="2461" y="1696"/>
                  </a:cubicBezTo>
                  <a:lnTo>
                    <a:pt x="2461" y="1696"/>
                  </a:lnTo>
                  <a:cubicBezTo>
                    <a:pt x="2461" y="1696"/>
                    <a:pt x="2019" y="2668"/>
                    <a:pt x="2285" y="2859"/>
                  </a:cubicBezTo>
                  <a:cubicBezTo>
                    <a:pt x="2366" y="2916"/>
                    <a:pt x="2479" y="2950"/>
                    <a:pt x="2601" y="2950"/>
                  </a:cubicBezTo>
                  <a:cubicBezTo>
                    <a:pt x="2854" y="2950"/>
                    <a:pt x="3147" y="2804"/>
                    <a:pt x="3286" y="2417"/>
                  </a:cubicBezTo>
                  <a:cubicBezTo>
                    <a:pt x="3507" y="1843"/>
                    <a:pt x="4258" y="472"/>
                    <a:pt x="4258" y="472"/>
                  </a:cubicBezTo>
                  <a:lnTo>
                    <a:pt x="40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101;p63">
            <a:extLst>
              <a:ext uri="{FF2B5EF4-FFF2-40B4-BE49-F238E27FC236}">
                <a16:creationId xmlns:a16="http://schemas.microsoft.com/office/drawing/2014/main" id="{251CE2B0-F95C-031F-6E7C-C31DE31335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96000" y="134211"/>
            <a:ext cx="6932837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 dirty="0"/>
              <a:t>CLASS DIAGRAM - MODEL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497243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>
          <a:extLst>
            <a:ext uri="{FF2B5EF4-FFF2-40B4-BE49-F238E27FC236}">
              <a16:creationId xmlns:a16="http://schemas.microsoft.com/office/drawing/2014/main" id="{0F0B716C-EA91-8163-FDF8-BA62B014C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67">
            <a:extLst>
              <a:ext uri="{FF2B5EF4-FFF2-40B4-BE49-F238E27FC236}">
                <a16:creationId xmlns:a16="http://schemas.microsoft.com/office/drawing/2014/main" id="{D24777B3-480D-4FCF-D862-8E1541D93F6F}"/>
              </a:ext>
            </a:extLst>
          </p:cNvPr>
          <p:cNvSpPr/>
          <p:nvPr/>
        </p:nvSpPr>
        <p:spPr>
          <a:xfrm>
            <a:off x="0" y="4295775"/>
            <a:ext cx="9144000" cy="40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67">
            <a:extLst>
              <a:ext uri="{FF2B5EF4-FFF2-40B4-BE49-F238E27FC236}">
                <a16:creationId xmlns:a16="http://schemas.microsoft.com/office/drawing/2014/main" id="{1AC3E86D-D90A-A603-82B3-E98DE9C6890A}"/>
              </a:ext>
            </a:extLst>
          </p:cNvPr>
          <p:cNvSpPr/>
          <p:nvPr/>
        </p:nvSpPr>
        <p:spPr>
          <a:xfrm>
            <a:off x="811225" y="334350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67">
            <a:extLst>
              <a:ext uri="{FF2B5EF4-FFF2-40B4-BE49-F238E27FC236}">
                <a16:creationId xmlns:a16="http://schemas.microsoft.com/office/drawing/2014/main" id="{E4AEF024-4C27-786F-0621-2A301651FCA4}"/>
              </a:ext>
            </a:extLst>
          </p:cNvPr>
          <p:cNvSpPr/>
          <p:nvPr/>
        </p:nvSpPr>
        <p:spPr>
          <a:xfrm>
            <a:off x="7845810" y="2499686"/>
            <a:ext cx="254185" cy="144132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67">
            <a:extLst>
              <a:ext uri="{FF2B5EF4-FFF2-40B4-BE49-F238E27FC236}">
                <a16:creationId xmlns:a16="http://schemas.microsoft.com/office/drawing/2014/main" id="{50F3347A-DC55-3D90-B3A7-12DDD76179BF}"/>
              </a:ext>
            </a:extLst>
          </p:cNvPr>
          <p:cNvSpPr/>
          <p:nvPr/>
        </p:nvSpPr>
        <p:spPr>
          <a:xfrm>
            <a:off x="2335225" y="84795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67">
            <a:extLst>
              <a:ext uri="{FF2B5EF4-FFF2-40B4-BE49-F238E27FC236}">
                <a16:creationId xmlns:a16="http://schemas.microsoft.com/office/drawing/2014/main" id="{56962ED7-685F-73A5-14EE-AD4FB043F512}"/>
              </a:ext>
            </a:extLst>
          </p:cNvPr>
          <p:cNvSpPr/>
          <p:nvPr/>
        </p:nvSpPr>
        <p:spPr>
          <a:xfrm>
            <a:off x="369250" y="202230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5943B85-9CB4-851B-1EEF-6D75519EAB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71" t="36731" r="76929" b="49578"/>
          <a:stretch/>
        </p:blipFill>
        <p:spPr>
          <a:xfrm>
            <a:off x="2009606" y="1251817"/>
            <a:ext cx="5124788" cy="2912448"/>
          </a:xfrm>
          <a:prstGeom prst="rect">
            <a:avLst/>
          </a:prstGeom>
        </p:spPr>
      </p:pic>
      <p:grpSp>
        <p:nvGrpSpPr>
          <p:cNvPr id="1225" name="Google Shape;1225;p67">
            <a:extLst>
              <a:ext uri="{FF2B5EF4-FFF2-40B4-BE49-F238E27FC236}">
                <a16:creationId xmlns:a16="http://schemas.microsoft.com/office/drawing/2014/main" id="{C3567BA1-1ECD-423F-6141-807344B5AA84}"/>
              </a:ext>
            </a:extLst>
          </p:cNvPr>
          <p:cNvGrpSpPr/>
          <p:nvPr/>
        </p:nvGrpSpPr>
        <p:grpSpPr>
          <a:xfrm>
            <a:off x="6561949" y="817220"/>
            <a:ext cx="1559200" cy="1023125"/>
            <a:chOff x="353900" y="523138"/>
            <a:chExt cx="1559200" cy="1023125"/>
          </a:xfrm>
        </p:grpSpPr>
        <p:sp>
          <p:nvSpPr>
            <p:cNvPr id="1226" name="Google Shape;1226;p67">
              <a:extLst>
                <a:ext uri="{FF2B5EF4-FFF2-40B4-BE49-F238E27FC236}">
                  <a16:creationId xmlns:a16="http://schemas.microsoft.com/office/drawing/2014/main" id="{2382AFA8-62C4-BFA4-0584-D22C279D1C95}"/>
                </a:ext>
              </a:extLst>
            </p:cNvPr>
            <p:cNvSpPr/>
            <p:nvPr/>
          </p:nvSpPr>
          <p:spPr>
            <a:xfrm>
              <a:off x="353900" y="523138"/>
              <a:ext cx="1559200" cy="985250"/>
            </a:xfrm>
            <a:custGeom>
              <a:avLst/>
              <a:gdLst/>
              <a:ahLst/>
              <a:cxnLst/>
              <a:rect l="l" t="t" r="r" b="b"/>
              <a:pathLst>
                <a:path w="62368" h="39410" extrusionOk="0">
                  <a:moveTo>
                    <a:pt x="3706" y="1"/>
                  </a:moveTo>
                  <a:cubicBezTo>
                    <a:pt x="3680" y="1"/>
                    <a:pt x="3653" y="7"/>
                    <a:pt x="3624" y="19"/>
                  </a:cubicBezTo>
                  <a:cubicBezTo>
                    <a:pt x="3107" y="240"/>
                    <a:pt x="2813" y="4232"/>
                    <a:pt x="2813" y="4232"/>
                  </a:cubicBezTo>
                  <a:cubicBezTo>
                    <a:pt x="2666" y="3496"/>
                    <a:pt x="2062" y="2906"/>
                    <a:pt x="2062" y="2906"/>
                  </a:cubicBezTo>
                  <a:lnTo>
                    <a:pt x="2062" y="2906"/>
                  </a:lnTo>
                  <a:cubicBezTo>
                    <a:pt x="0" y="9755"/>
                    <a:pt x="9958" y="12776"/>
                    <a:pt x="11062" y="13143"/>
                  </a:cubicBezTo>
                  <a:cubicBezTo>
                    <a:pt x="12167" y="13526"/>
                    <a:pt x="15643" y="17430"/>
                    <a:pt x="17264" y="21333"/>
                  </a:cubicBezTo>
                  <a:cubicBezTo>
                    <a:pt x="18884" y="25251"/>
                    <a:pt x="22787" y="28272"/>
                    <a:pt x="22787" y="28272"/>
                  </a:cubicBezTo>
                  <a:cubicBezTo>
                    <a:pt x="21535" y="30554"/>
                    <a:pt x="22714" y="34606"/>
                    <a:pt x="22714" y="34606"/>
                  </a:cubicBezTo>
                  <a:lnTo>
                    <a:pt x="21094" y="34753"/>
                  </a:lnTo>
                  <a:lnTo>
                    <a:pt x="21535" y="36079"/>
                  </a:lnTo>
                  <a:lnTo>
                    <a:pt x="24113" y="36682"/>
                  </a:lnTo>
                  <a:lnTo>
                    <a:pt x="26043" y="33575"/>
                  </a:lnTo>
                  <a:cubicBezTo>
                    <a:pt x="26043" y="33575"/>
                    <a:pt x="26116" y="34679"/>
                    <a:pt x="26263" y="35268"/>
                  </a:cubicBezTo>
                  <a:cubicBezTo>
                    <a:pt x="26411" y="35857"/>
                    <a:pt x="25454" y="36682"/>
                    <a:pt x="25454" y="36682"/>
                  </a:cubicBezTo>
                  <a:lnTo>
                    <a:pt x="27074" y="38892"/>
                  </a:lnTo>
                  <a:lnTo>
                    <a:pt x="29357" y="36446"/>
                  </a:lnTo>
                  <a:lnTo>
                    <a:pt x="29651" y="37124"/>
                  </a:lnTo>
                  <a:lnTo>
                    <a:pt x="30830" y="35784"/>
                  </a:lnTo>
                  <a:cubicBezTo>
                    <a:pt x="31861" y="37493"/>
                    <a:pt x="35323" y="38082"/>
                    <a:pt x="35323" y="38082"/>
                  </a:cubicBezTo>
                  <a:lnTo>
                    <a:pt x="34512" y="36756"/>
                  </a:lnTo>
                  <a:lnTo>
                    <a:pt x="34512" y="36756"/>
                  </a:lnTo>
                  <a:cubicBezTo>
                    <a:pt x="34513" y="36756"/>
                    <a:pt x="39475" y="39409"/>
                    <a:pt x="40880" y="39409"/>
                  </a:cubicBezTo>
                  <a:cubicBezTo>
                    <a:pt x="40899" y="39409"/>
                    <a:pt x="40917" y="39409"/>
                    <a:pt x="40934" y="39408"/>
                  </a:cubicBezTo>
                  <a:cubicBezTo>
                    <a:pt x="42260" y="39333"/>
                    <a:pt x="43218" y="37935"/>
                    <a:pt x="43218" y="37935"/>
                  </a:cubicBezTo>
                  <a:cubicBezTo>
                    <a:pt x="43218" y="37935"/>
                    <a:pt x="38505" y="35857"/>
                    <a:pt x="36869" y="34458"/>
                  </a:cubicBezTo>
                  <a:cubicBezTo>
                    <a:pt x="35249" y="33058"/>
                    <a:pt x="33186" y="31143"/>
                    <a:pt x="32819" y="30187"/>
                  </a:cubicBezTo>
                  <a:cubicBezTo>
                    <a:pt x="32450" y="29229"/>
                    <a:pt x="32273" y="27565"/>
                    <a:pt x="32273" y="27565"/>
                  </a:cubicBezTo>
                  <a:lnTo>
                    <a:pt x="32273" y="27565"/>
                  </a:lnTo>
                  <a:cubicBezTo>
                    <a:pt x="32420" y="28154"/>
                    <a:pt x="37370" y="33176"/>
                    <a:pt x="37370" y="33176"/>
                  </a:cubicBezTo>
                  <a:cubicBezTo>
                    <a:pt x="37705" y="33422"/>
                    <a:pt x="38116" y="33558"/>
                    <a:pt x="38527" y="33558"/>
                  </a:cubicBezTo>
                  <a:cubicBezTo>
                    <a:pt x="38658" y="33558"/>
                    <a:pt x="38789" y="33544"/>
                    <a:pt x="38917" y="33516"/>
                  </a:cubicBezTo>
                  <a:cubicBezTo>
                    <a:pt x="39049" y="33500"/>
                    <a:pt x="39182" y="33441"/>
                    <a:pt x="39271" y="33353"/>
                  </a:cubicBezTo>
                  <a:cubicBezTo>
                    <a:pt x="39323" y="33364"/>
                    <a:pt x="39377" y="33369"/>
                    <a:pt x="39430" y="33369"/>
                  </a:cubicBezTo>
                  <a:cubicBezTo>
                    <a:pt x="39657" y="33369"/>
                    <a:pt x="39881" y="33270"/>
                    <a:pt x="40037" y="33103"/>
                  </a:cubicBezTo>
                  <a:cubicBezTo>
                    <a:pt x="40078" y="33109"/>
                    <a:pt x="40120" y="33111"/>
                    <a:pt x="40162" y="33111"/>
                  </a:cubicBezTo>
                  <a:cubicBezTo>
                    <a:pt x="40450" y="33111"/>
                    <a:pt x="40746" y="32986"/>
                    <a:pt x="40964" y="32793"/>
                  </a:cubicBezTo>
                  <a:cubicBezTo>
                    <a:pt x="41098" y="32803"/>
                    <a:pt x="41232" y="32817"/>
                    <a:pt x="41366" y="32817"/>
                  </a:cubicBezTo>
                  <a:cubicBezTo>
                    <a:pt x="41453" y="32817"/>
                    <a:pt x="41540" y="32811"/>
                    <a:pt x="41627" y="32793"/>
                  </a:cubicBezTo>
                  <a:cubicBezTo>
                    <a:pt x="41848" y="32750"/>
                    <a:pt x="42024" y="32646"/>
                    <a:pt x="42142" y="32469"/>
                  </a:cubicBezTo>
                  <a:cubicBezTo>
                    <a:pt x="42511" y="32426"/>
                    <a:pt x="42849" y="32278"/>
                    <a:pt x="43085" y="31998"/>
                  </a:cubicBezTo>
                  <a:cubicBezTo>
                    <a:pt x="43439" y="31954"/>
                    <a:pt x="43837" y="31777"/>
                    <a:pt x="44116" y="31526"/>
                  </a:cubicBezTo>
                  <a:cubicBezTo>
                    <a:pt x="44219" y="31549"/>
                    <a:pt x="44325" y="31561"/>
                    <a:pt x="44433" y="31561"/>
                  </a:cubicBezTo>
                  <a:cubicBezTo>
                    <a:pt x="44605" y="31561"/>
                    <a:pt x="44778" y="31531"/>
                    <a:pt x="44941" y="31468"/>
                  </a:cubicBezTo>
                  <a:cubicBezTo>
                    <a:pt x="45192" y="31365"/>
                    <a:pt x="45428" y="31173"/>
                    <a:pt x="45546" y="30923"/>
                  </a:cubicBezTo>
                  <a:cubicBezTo>
                    <a:pt x="45555" y="30924"/>
                    <a:pt x="45565" y="30924"/>
                    <a:pt x="45574" y="30924"/>
                  </a:cubicBezTo>
                  <a:cubicBezTo>
                    <a:pt x="45863" y="30924"/>
                    <a:pt x="46198" y="30722"/>
                    <a:pt x="46312" y="30466"/>
                  </a:cubicBezTo>
                  <a:cubicBezTo>
                    <a:pt x="46557" y="30541"/>
                    <a:pt x="46811" y="30624"/>
                    <a:pt x="47061" y="30624"/>
                  </a:cubicBezTo>
                  <a:cubicBezTo>
                    <a:pt x="47156" y="30624"/>
                    <a:pt x="47250" y="30612"/>
                    <a:pt x="47343" y="30584"/>
                  </a:cubicBezTo>
                  <a:cubicBezTo>
                    <a:pt x="47696" y="30466"/>
                    <a:pt x="47946" y="30083"/>
                    <a:pt x="47917" y="29715"/>
                  </a:cubicBezTo>
                  <a:lnTo>
                    <a:pt x="47917" y="29715"/>
                  </a:lnTo>
                  <a:cubicBezTo>
                    <a:pt x="47969" y="29753"/>
                    <a:pt x="48027" y="29768"/>
                    <a:pt x="48087" y="29768"/>
                  </a:cubicBezTo>
                  <a:cubicBezTo>
                    <a:pt x="48215" y="29768"/>
                    <a:pt x="48352" y="29701"/>
                    <a:pt x="48462" y="29641"/>
                  </a:cubicBezTo>
                  <a:cubicBezTo>
                    <a:pt x="48565" y="29568"/>
                    <a:pt x="48668" y="29509"/>
                    <a:pt x="48741" y="29421"/>
                  </a:cubicBezTo>
                  <a:cubicBezTo>
                    <a:pt x="48816" y="29332"/>
                    <a:pt x="48948" y="29140"/>
                    <a:pt x="48918" y="29038"/>
                  </a:cubicBezTo>
                  <a:lnTo>
                    <a:pt x="48918" y="29038"/>
                  </a:lnTo>
                  <a:cubicBezTo>
                    <a:pt x="49258" y="29126"/>
                    <a:pt x="49596" y="29185"/>
                    <a:pt x="49949" y="29185"/>
                  </a:cubicBezTo>
                  <a:cubicBezTo>
                    <a:pt x="50082" y="29185"/>
                    <a:pt x="50214" y="29185"/>
                    <a:pt x="50332" y="29140"/>
                  </a:cubicBezTo>
                  <a:cubicBezTo>
                    <a:pt x="50509" y="29067"/>
                    <a:pt x="50627" y="28904"/>
                    <a:pt x="50715" y="28743"/>
                  </a:cubicBezTo>
                  <a:cubicBezTo>
                    <a:pt x="50790" y="28566"/>
                    <a:pt x="50819" y="28404"/>
                    <a:pt x="50848" y="28227"/>
                  </a:cubicBezTo>
                  <a:lnTo>
                    <a:pt x="51290" y="28315"/>
                  </a:lnTo>
                  <a:cubicBezTo>
                    <a:pt x="51438" y="28345"/>
                    <a:pt x="51585" y="28374"/>
                    <a:pt x="51732" y="28374"/>
                  </a:cubicBezTo>
                  <a:cubicBezTo>
                    <a:pt x="51894" y="28360"/>
                    <a:pt x="52041" y="28315"/>
                    <a:pt x="52145" y="28197"/>
                  </a:cubicBezTo>
                  <a:cubicBezTo>
                    <a:pt x="52306" y="28007"/>
                    <a:pt x="52277" y="27741"/>
                    <a:pt x="52247" y="27490"/>
                  </a:cubicBezTo>
                  <a:cubicBezTo>
                    <a:pt x="52233" y="27343"/>
                    <a:pt x="52188" y="27152"/>
                    <a:pt x="52174" y="26990"/>
                  </a:cubicBezTo>
                  <a:cubicBezTo>
                    <a:pt x="52424" y="26960"/>
                    <a:pt x="52660" y="26799"/>
                    <a:pt x="52777" y="26563"/>
                  </a:cubicBezTo>
                  <a:cubicBezTo>
                    <a:pt x="52866" y="26386"/>
                    <a:pt x="52911" y="26151"/>
                    <a:pt x="52925" y="25958"/>
                  </a:cubicBezTo>
                  <a:lnTo>
                    <a:pt x="51157" y="23307"/>
                  </a:lnTo>
                  <a:lnTo>
                    <a:pt x="51157" y="23307"/>
                  </a:lnTo>
                  <a:cubicBezTo>
                    <a:pt x="51157" y="23307"/>
                    <a:pt x="51688" y="23661"/>
                    <a:pt x="52822" y="24442"/>
                  </a:cubicBezTo>
                  <a:cubicBezTo>
                    <a:pt x="53364" y="24814"/>
                    <a:pt x="53855" y="24912"/>
                    <a:pt x="54220" y="24912"/>
                  </a:cubicBezTo>
                  <a:cubicBezTo>
                    <a:pt x="54620" y="24912"/>
                    <a:pt x="54869" y="24795"/>
                    <a:pt x="54869" y="24795"/>
                  </a:cubicBezTo>
                  <a:cubicBezTo>
                    <a:pt x="54796" y="24295"/>
                    <a:pt x="54030" y="23234"/>
                    <a:pt x="54030" y="23234"/>
                  </a:cubicBezTo>
                  <a:lnTo>
                    <a:pt x="54030" y="23234"/>
                  </a:lnTo>
                  <a:cubicBezTo>
                    <a:pt x="54309" y="23487"/>
                    <a:pt x="54666" y="23568"/>
                    <a:pt x="55009" y="23568"/>
                  </a:cubicBezTo>
                  <a:cubicBezTo>
                    <a:pt x="55624" y="23568"/>
                    <a:pt x="56195" y="23307"/>
                    <a:pt x="56195" y="23307"/>
                  </a:cubicBezTo>
                  <a:cubicBezTo>
                    <a:pt x="56195" y="23307"/>
                    <a:pt x="56151" y="22763"/>
                    <a:pt x="55900" y="22158"/>
                  </a:cubicBezTo>
                  <a:cubicBezTo>
                    <a:pt x="55650" y="21555"/>
                    <a:pt x="51939" y="19713"/>
                    <a:pt x="51938" y="19713"/>
                  </a:cubicBezTo>
                  <a:lnTo>
                    <a:pt x="51938" y="19713"/>
                  </a:lnTo>
                  <a:lnTo>
                    <a:pt x="57079" y="20612"/>
                  </a:lnTo>
                  <a:cubicBezTo>
                    <a:pt x="57079" y="20612"/>
                    <a:pt x="57919" y="20420"/>
                    <a:pt x="58037" y="19905"/>
                  </a:cubicBezTo>
                  <a:cubicBezTo>
                    <a:pt x="58169" y="19404"/>
                    <a:pt x="57786" y="18976"/>
                    <a:pt x="57786" y="18976"/>
                  </a:cubicBezTo>
                  <a:cubicBezTo>
                    <a:pt x="59068" y="18579"/>
                    <a:pt x="59127" y="17238"/>
                    <a:pt x="59127" y="17238"/>
                  </a:cubicBezTo>
                  <a:cubicBezTo>
                    <a:pt x="58345" y="16488"/>
                    <a:pt x="57153" y="16252"/>
                    <a:pt x="57153" y="16252"/>
                  </a:cubicBezTo>
                  <a:cubicBezTo>
                    <a:pt x="59347" y="15987"/>
                    <a:pt x="59598" y="14145"/>
                    <a:pt x="59598" y="14145"/>
                  </a:cubicBezTo>
                  <a:lnTo>
                    <a:pt x="55223" y="14115"/>
                  </a:lnTo>
                  <a:cubicBezTo>
                    <a:pt x="55223" y="14115"/>
                    <a:pt x="57786" y="12658"/>
                    <a:pt x="60084" y="11244"/>
                  </a:cubicBezTo>
                  <a:cubicBezTo>
                    <a:pt x="62367" y="9830"/>
                    <a:pt x="61336" y="8224"/>
                    <a:pt x="61336" y="8223"/>
                  </a:cubicBezTo>
                  <a:lnTo>
                    <a:pt x="61336" y="8223"/>
                  </a:lnTo>
                  <a:cubicBezTo>
                    <a:pt x="60865" y="8901"/>
                    <a:pt x="55694" y="11817"/>
                    <a:pt x="55120" y="11951"/>
                  </a:cubicBezTo>
                  <a:cubicBezTo>
                    <a:pt x="55062" y="11964"/>
                    <a:pt x="55012" y="11970"/>
                    <a:pt x="54967" y="11970"/>
                  </a:cubicBezTo>
                  <a:cubicBezTo>
                    <a:pt x="54573" y="11970"/>
                    <a:pt x="54692" y="11493"/>
                    <a:pt x="54692" y="11493"/>
                  </a:cubicBezTo>
                  <a:cubicBezTo>
                    <a:pt x="54692" y="11493"/>
                    <a:pt x="59068" y="8194"/>
                    <a:pt x="59804" y="6780"/>
                  </a:cubicBezTo>
                  <a:cubicBezTo>
                    <a:pt x="60541" y="5381"/>
                    <a:pt x="59553" y="5248"/>
                    <a:pt x="59553" y="5248"/>
                  </a:cubicBezTo>
                  <a:cubicBezTo>
                    <a:pt x="58950" y="6176"/>
                    <a:pt x="53529" y="10993"/>
                    <a:pt x="53160" y="11126"/>
                  </a:cubicBezTo>
                  <a:cubicBezTo>
                    <a:pt x="53091" y="11147"/>
                    <a:pt x="53033" y="11156"/>
                    <a:pt x="52985" y="11156"/>
                  </a:cubicBezTo>
                  <a:cubicBezTo>
                    <a:pt x="52768" y="11156"/>
                    <a:pt x="52748" y="10978"/>
                    <a:pt x="52748" y="10978"/>
                  </a:cubicBezTo>
                  <a:cubicBezTo>
                    <a:pt x="52748" y="10978"/>
                    <a:pt x="56342" y="7620"/>
                    <a:pt x="57491" y="6000"/>
                  </a:cubicBezTo>
                  <a:cubicBezTo>
                    <a:pt x="58655" y="4379"/>
                    <a:pt x="57491" y="3215"/>
                    <a:pt x="57491" y="3215"/>
                  </a:cubicBezTo>
                  <a:cubicBezTo>
                    <a:pt x="57491" y="3215"/>
                    <a:pt x="53912" y="7958"/>
                    <a:pt x="52410" y="9461"/>
                  </a:cubicBezTo>
                  <a:cubicBezTo>
                    <a:pt x="51252" y="10619"/>
                    <a:pt x="50377" y="10756"/>
                    <a:pt x="50027" y="10756"/>
                  </a:cubicBezTo>
                  <a:cubicBezTo>
                    <a:pt x="49919" y="10756"/>
                    <a:pt x="49861" y="10743"/>
                    <a:pt x="49861" y="10743"/>
                  </a:cubicBezTo>
                  <a:cubicBezTo>
                    <a:pt x="49861" y="10743"/>
                    <a:pt x="52056" y="8651"/>
                    <a:pt x="54030" y="6220"/>
                  </a:cubicBezTo>
                  <a:cubicBezTo>
                    <a:pt x="55988" y="3790"/>
                    <a:pt x="54840" y="2641"/>
                    <a:pt x="54840" y="2641"/>
                  </a:cubicBezTo>
                  <a:lnTo>
                    <a:pt x="54840" y="2641"/>
                  </a:lnTo>
                  <a:cubicBezTo>
                    <a:pt x="54604" y="4144"/>
                    <a:pt x="47651" y="10861"/>
                    <a:pt x="47651" y="10861"/>
                  </a:cubicBezTo>
                  <a:cubicBezTo>
                    <a:pt x="48580" y="9814"/>
                    <a:pt x="49507" y="6338"/>
                    <a:pt x="49625" y="5410"/>
                  </a:cubicBezTo>
                  <a:cubicBezTo>
                    <a:pt x="49743" y="4482"/>
                    <a:pt x="48698" y="4144"/>
                    <a:pt x="48698" y="4144"/>
                  </a:cubicBezTo>
                  <a:cubicBezTo>
                    <a:pt x="48698" y="4144"/>
                    <a:pt x="47313" y="7266"/>
                    <a:pt x="46267" y="10507"/>
                  </a:cubicBezTo>
                  <a:cubicBezTo>
                    <a:pt x="45222" y="13748"/>
                    <a:pt x="39668" y="16295"/>
                    <a:pt x="38976" y="16413"/>
                  </a:cubicBezTo>
                  <a:cubicBezTo>
                    <a:pt x="38283" y="16531"/>
                    <a:pt x="30992" y="19080"/>
                    <a:pt x="29018" y="20229"/>
                  </a:cubicBezTo>
                  <a:cubicBezTo>
                    <a:pt x="26469" y="18609"/>
                    <a:pt x="21844" y="18491"/>
                    <a:pt x="21844" y="18491"/>
                  </a:cubicBezTo>
                  <a:cubicBezTo>
                    <a:pt x="21844" y="18491"/>
                    <a:pt x="19399" y="15515"/>
                    <a:pt x="17853" y="14410"/>
                  </a:cubicBezTo>
                  <a:cubicBezTo>
                    <a:pt x="16306" y="13291"/>
                    <a:pt x="11651" y="11817"/>
                    <a:pt x="10620" y="11523"/>
                  </a:cubicBezTo>
                  <a:cubicBezTo>
                    <a:pt x="9589" y="11228"/>
                    <a:pt x="8926" y="8504"/>
                    <a:pt x="8705" y="8062"/>
                  </a:cubicBezTo>
                  <a:cubicBezTo>
                    <a:pt x="8485" y="7620"/>
                    <a:pt x="8116" y="6220"/>
                    <a:pt x="7821" y="6000"/>
                  </a:cubicBezTo>
                  <a:cubicBezTo>
                    <a:pt x="7804" y="5987"/>
                    <a:pt x="7788" y="5981"/>
                    <a:pt x="7772" y="5981"/>
                  </a:cubicBezTo>
                  <a:cubicBezTo>
                    <a:pt x="7502" y="5981"/>
                    <a:pt x="7306" y="7620"/>
                    <a:pt x="7306" y="7620"/>
                  </a:cubicBezTo>
                  <a:cubicBezTo>
                    <a:pt x="7306" y="7620"/>
                    <a:pt x="6937" y="6442"/>
                    <a:pt x="6790" y="5705"/>
                  </a:cubicBezTo>
                  <a:cubicBezTo>
                    <a:pt x="6643" y="4969"/>
                    <a:pt x="6128" y="2390"/>
                    <a:pt x="5906" y="2317"/>
                  </a:cubicBezTo>
                  <a:cubicBezTo>
                    <a:pt x="5900" y="2315"/>
                    <a:pt x="5893" y="2314"/>
                    <a:pt x="5887" y="2314"/>
                  </a:cubicBezTo>
                  <a:cubicBezTo>
                    <a:pt x="5661" y="2314"/>
                    <a:pt x="5244" y="3496"/>
                    <a:pt x="5244" y="3496"/>
                  </a:cubicBezTo>
                  <a:cubicBezTo>
                    <a:pt x="5244" y="3496"/>
                    <a:pt x="5244" y="756"/>
                    <a:pt x="4949" y="608"/>
                  </a:cubicBezTo>
                  <a:cubicBezTo>
                    <a:pt x="4932" y="600"/>
                    <a:pt x="4914" y="596"/>
                    <a:pt x="4895" y="596"/>
                  </a:cubicBezTo>
                  <a:cubicBezTo>
                    <a:pt x="4596" y="596"/>
                    <a:pt x="4139" y="1640"/>
                    <a:pt x="4139" y="1640"/>
                  </a:cubicBezTo>
                  <a:cubicBezTo>
                    <a:pt x="4139" y="1640"/>
                    <a:pt x="4139" y="1"/>
                    <a:pt x="3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67">
              <a:extLst>
                <a:ext uri="{FF2B5EF4-FFF2-40B4-BE49-F238E27FC236}">
                  <a16:creationId xmlns:a16="http://schemas.microsoft.com/office/drawing/2014/main" id="{21D379BD-CF26-1E59-AA91-39FF6965559D}"/>
                </a:ext>
              </a:extLst>
            </p:cNvPr>
            <p:cNvSpPr/>
            <p:nvPr/>
          </p:nvSpPr>
          <p:spPr>
            <a:xfrm>
              <a:off x="739825" y="994313"/>
              <a:ext cx="256325" cy="142450"/>
            </a:xfrm>
            <a:custGeom>
              <a:avLst/>
              <a:gdLst/>
              <a:ahLst/>
              <a:cxnLst/>
              <a:rect l="l" t="t" r="r" b="b"/>
              <a:pathLst>
                <a:path w="10253" h="5698" extrusionOk="0">
                  <a:moveTo>
                    <a:pt x="5886" y="0"/>
                  </a:moveTo>
                  <a:cubicBezTo>
                    <a:pt x="4291" y="0"/>
                    <a:pt x="2527" y="220"/>
                    <a:pt x="1694" y="1072"/>
                  </a:cubicBezTo>
                  <a:cubicBezTo>
                    <a:pt x="0" y="2840"/>
                    <a:pt x="1444" y="4299"/>
                    <a:pt x="1444" y="4299"/>
                  </a:cubicBezTo>
                  <a:lnTo>
                    <a:pt x="3137" y="5123"/>
                  </a:lnTo>
                  <a:lnTo>
                    <a:pt x="4449" y="4475"/>
                  </a:lnTo>
                  <a:cubicBezTo>
                    <a:pt x="4449" y="4475"/>
                    <a:pt x="6393" y="4902"/>
                    <a:pt x="6496" y="5049"/>
                  </a:cubicBezTo>
                  <a:cubicBezTo>
                    <a:pt x="6613" y="5197"/>
                    <a:pt x="6688" y="5697"/>
                    <a:pt x="6688" y="5697"/>
                  </a:cubicBezTo>
                  <a:lnTo>
                    <a:pt x="7012" y="5197"/>
                  </a:lnTo>
                  <a:lnTo>
                    <a:pt x="7762" y="5300"/>
                  </a:lnTo>
                  <a:lnTo>
                    <a:pt x="7615" y="4652"/>
                  </a:lnTo>
                  <a:lnTo>
                    <a:pt x="8279" y="4328"/>
                  </a:lnTo>
                  <a:lnTo>
                    <a:pt x="8204" y="3857"/>
                  </a:lnTo>
                  <a:lnTo>
                    <a:pt x="9133" y="3533"/>
                  </a:lnTo>
                  <a:lnTo>
                    <a:pt x="8676" y="3209"/>
                  </a:lnTo>
                  <a:lnTo>
                    <a:pt x="9324" y="2810"/>
                  </a:lnTo>
                  <a:lnTo>
                    <a:pt x="8882" y="2516"/>
                  </a:lnTo>
                  <a:lnTo>
                    <a:pt x="9972" y="1942"/>
                  </a:lnTo>
                  <a:lnTo>
                    <a:pt x="9398" y="1470"/>
                  </a:lnTo>
                  <a:lnTo>
                    <a:pt x="10252" y="970"/>
                  </a:lnTo>
                  <a:lnTo>
                    <a:pt x="9884" y="734"/>
                  </a:lnTo>
                  <a:cubicBezTo>
                    <a:pt x="9310" y="394"/>
                    <a:pt x="8676" y="174"/>
                    <a:pt x="8028" y="115"/>
                  </a:cubicBezTo>
                  <a:cubicBezTo>
                    <a:pt x="7450" y="56"/>
                    <a:pt x="6689" y="0"/>
                    <a:pt x="58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7">
              <a:extLst>
                <a:ext uri="{FF2B5EF4-FFF2-40B4-BE49-F238E27FC236}">
                  <a16:creationId xmlns:a16="http://schemas.microsoft.com/office/drawing/2014/main" id="{90135D25-07F1-E4AB-D259-7702C311BDE7}"/>
                </a:ext>
              </a:extLst>
            </p:cNvPr>
            <p:cNvSpPr/>
            <p:nvPr/>
          </p:nvSpPr>
          <p:spPr>
            <a:xfrm>
              <a:off x="768150" y="1082588"/>
              <a:ext cx="88050" cy="94675"/>
            </a:xfrm>
            <a:custGeom>
              <a:avLst/>
              <a:gdLst/>
              <a:ahLst/>
              <a:cxnLst/>
              <a:rect l="l" t="t" r="r" b="b"/>
              <a:pathLst>
                <a:path w="3522" h="3787" extrusionOk="0">
                  <a:moveTo>
                    <a:pt x="830" y="1"/>
                  </a:moveTo>
                  <a:cubicBezTo>
                    <a:pt x="720" y="1"/>
                    <a:pt x="606" y="23"/>
                    <a:pt x="488" y="75"/>
                  </a:cubicBezTo>
                  <a:lnTo>
                    <a:pt x="60" y="2211"/>
                  </a:lnTo>
                  <a:cubicBezTo>
                    <a:pt x="1" y="2549"/>
                    <a:pt x="148" y="2918"/>
                    <a:pt x="443" y="3109"/>
                  </a:cubicBezTo>
                  <a:lnTo>
                    <a:pt x="1474" y="3787"/>
                  </a:lnTo>
                  <a:lnTo>
                    <a:pt x="1474" y="3787"/>
                  </a:lnTo>
                  <a:lnTo>
                    <a:pt x="1253" y="3213"/>
                  </a:lnTo>
                  <a:lnTo>
                    <a:pt x="3522" y="104"/>
                  </a:lnTo>
                  <a:lnTo>
                    <a:pt x="3522" y="104"/>
                  </a:lnTo>
                  <a:cubicBezTo>
                    <a:pt x="3522" y="104"/>
                    <a:pt x="2151" y="326"/>
                    <a:pt x="1975" y="826"/>
                  </a:cubicBezTo>
                  <a:cubicBezTo>
                    <a:pt x="1975" y="826"/>
                    <a:pt x="1496" y="1"/>
                    <a:pt x="830" y="1"/>
                  </a:cubicBezTo>
                  <a:close/>
                </a:path>
              </a:pathLst>
            </a:custGeom>
            <a:solidFill>
              <a:srgbClr val="F4C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7">
              <a:extLst>
                <a:ext uri="{FF2B5EF4-FFF2-40B4-BE49-F238E27FC236}">
                  <a16:creationId xmlns:a16="http://schemas.microsoft.com/office/drawing/2014/main" id="{543D5DFC-B65E-3169-9923-FC1BA35EE17F}"/>
                </a:ext>
              </a:extLst>
            </p:cNvPr>
            <p:cNvSpPr/>
            <p:nvPr/>
          </p:nvSpPr>
          <p:spPr>
            <a:xfrm>
              <a:off x="821925" y="1052038"/>
              <a:ext cx="17350" cy="16950"/>
            </a:xfrm>
            <a:custGeom>
              <a:avLst/>
              <a:gdLst/>
              <a:ahLst/>
              <a:cxnLst/>
              <a:rect l="l" t="t" r="r" b="b"/>
              <a:pathLst>
                <a:path w="694" h="678" extrusionOk="0">
                  <a:moveTo>
                    <a:pt x="354" y="0"/>
                  </a:moveTo>
                  <a:cubicBezTo>
                    <a:pt x="163" y="0"/>
                    <a:pt x="0" y="148"/>
                    <a:pt x="0" y="340"/>
                  </a:cubicBezTo>
                  <a:cubicBezTo>
                    <a:pt x="0" y="531"/>
                    <a:pt x="163" y="678"/>
                    <a:pt x="354" y="678"/>
                  </a:cubicBezTo>
                  <a:cubicBezTo>
                    <a:pt x="531" y="678"/>
                    <a:pt x="693" y="531"/>
                    <a:pt x="693" y="340"/>
                  </a:cubicBezTo>
                  <a:cubicBezTo>
                    <a:pt x="693" y="148"/>
                    <a:pt x="531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7">
              <a:extLst>
                <a:ext uri="{FF2B5EF4-FFF2-40B4-BE49-F238E27FC236}">
                  <a16:creationId xmlns:a16="http://schemas.microsoft.com/office/drawing/2014/main" id="{4F971D04-9602-AB7E-2845-B057ECC587D6}"/>
                </a:ext>
              </a:extLst>
            </p:cNvPr>
            <p:cNvSpPr/>
            <p:nvPr/>
          </p:nvSpPr>
          <p:spPr>
            <a:xfrm>
              <a:off x="745325" y="1409388"/>
              <a:ext cx="39050" cy="38925"/>
            </a:xfrm>
            <a:custGeom>
              <a:avLst/>
              <a:gdLst/>
              <a:ahLst/>
              <a:cxnLst/>
              <a:rect l="l" t="t" r="r" b="b"/>
              <a:pathLst>
                <a:path w="1562" h="1557" extrusionOk="0">
                  <a:moveTo>
                    <a:pt x="1042" y="0"/>
                  </a:moveTo>
                  <a:cubicBezTo>
                    <a:pt x="722" y="0"/>
                    <a:pt x="403" y="160"/>
                    <a:pt x="222" y="437"/>
                  </a:cubicBezTo>
                  <a:cubicBezTo>
                    <a:pt x="1" y="761"/>
                    <a:pt x="16" y="1232"/>
                    <a:pt x="252" y="1556"/>
                  </a:cubicBezTo>
                  <a:cubicBezTo>
                    <a:pt x="193" y="1247"/>
                    <a:pt x="1047" y="717"/>
                    <a:pt x="1297" y="540"/>
                  </a:cubicBezTo>
                  <a:cubicBezTo>
                    <a:pt x="1562" y="378"/>
                    <a:pt x="959" y="69"/>
                    <a:pt x="1253" y="24"/>
                  </a:cubicBezTo>
                  <a:cubicBezTo>
                    <a:pt x="1184" y="8"/>
                    <a:pt x="1113" y="0"/>
                    <a:pt x="1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7">
              <a:extLst>
                <a:ext uri="{FF2B5EF4-FFF2-40B4-BE49-F238E27FC236}">
                  <a16:creationId xmlns:a16="http://schemas.microsoft.com/office/drawing/2014/main" id="{AE3DD70D-E40B-163C-E12A-DF8FFF82519F}"/>
                </a:ext>
              </a:extLst>
            </p:cNvPr>
            <p:cNvSpPr/>
            <p:nvPr/>
          </p:nvSpPr>
          <p:spPr>
            <a:xfrm>
              <a:off x="851775" y="1439088"/>
              <a:ext cx="24675" cy="45100"/>
            </a:xfrm>
            <a:custGeom>
              <a:avLst/>
              <a:gdLst/>
              <a:ahLst/>
              <a:cxnLst/>
              <a:rect l="l" t="t" r="r" b="b"/>
              <a:pathLst>
                <a:path w="987" h="1804" extrusionOk="0">
                  <a:moveTo>
                    <a:pt x="44" y="0"/>
                  </a:moveTo>
                  <a:cubicBezTo>
                    <a:pt x="0" y="236"/>
                    <a:pt x="73" y="560"/>
                    <a:pt x="265" y="722"/>
                  </a:cubicBezTo>
                  <a:cubicBezTo>
                    <a:pt x="427" y="855"/>
                    <a:pt x="574" y="1016"/>
                    <a:pt x="648" y="1208"/>
                  </a:cubicBezTo>
                  <a:cubicBezTo>
                    <a:pt x="721" y="1414"/>
                    <a:pt x="678" y="1664"/>
                    <a:pt x="515" y="1797"/>
                  </a:cubicBezTo>
                  <a:cubicBezTo>
                    <a:pt x="530" y="1802"/>
                    <a:pt x="542" y="1804"/>
                    <a:pt x="552" y="1804"/>
                  </a:cubicBezTo>
                  <a:cubicBezTo>
                    <a:pt x="573" y="1804"/>
                    <a:pt x="589" y="1797"/>
                    <a:pt x="619" y="1797"/>
                  </a:cubicBezTo>
                  <a:cubicBezTo>
                    <a:pt x="839" y="1768"/>
                    <a:pt x="972" y="1532"/>
                    <a:pt x="986" y="1311"/>
                  </a:cubicBezTo>
                  <a:cubicBezTo>
                    <a:pt x="986" y="1090"/>
                    <a:pt x="884" y="884"/>
                    <a:pt x="780" y="692"/>
                  </a:cubicBezTo>
                  <a:cubicBezTo>
                    <a:pt x="751" y="604"/>
                    <a:pt x="707" y="515"/>
                    <a:pt x="619" y="472"/>
                  </a:cubicBezTo>
                  <a:cubicBezTo>
                    <a:pt x="574" y="442"/>
                    <a:pt x="515" y="427"/>
                    <a:pt x="456" y="413"/>
                  </a:cubicBezTo>
                  <a:cubicBezTo>
                    <a:pt x="265" y="354"/>
                    <a:pt x="103" y="191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7">
              <a:extLst>
                <a:ext uri="{FF2B5EF4-FFF2-40B4-BE49-F238E27FC236}">
                  <a16:creationId xmlns:a16="http://schemas.microsoft.com/office/drawing/2014/main" id="{9E5F2C17-0B44-D4D7-8BEE-07CAF7F0678D}"/>
                </a:ext>
              </a:extLst>
            </p:cNvPr>
            <p:cNvSpPr/>
            <p:nvPr/>
          </p:nvSpPr>
          <p:spPr>
            <a:xfrm>
              <a:off x="884175" y="1463363"/>
              <a:ext cx="35725" cy="37225"/>
            </a:xfrm>
            <a:custGeom>
              <a:avLst/>
              <a:gdLst/>
              <a:ahLst/>
              <a:cxnLst/>
              <a:rect l="l" t="t" r="r" b="b"/>
              <a:pathLst>
                <a:path w="1429" h="1489" extrusionOk="0">
                  <a:moveTo>
                    <a:pt x="1148" y="1"/>
                  </a:moveTo>
                  <a:cubicBezTo>
                    <a:pt x="1049" y="1"/>
                    <a:pt x="932" y="60"/>
                    <a:pt x="869" y="134"/>
                  </a:cubicBezTo>
                  <a:cubicBezTo>
                    <a:pt x="822" y="118"/>
                    <a:pt x="774" y="111"/>
                    <a:pt x="725" y="111"/>
                  </a:cubicBezTo>
                  <a:cubicBezTo>
                    <a:pt x="588" y="111"/>
                    <a:pt x="447" y="169"/>
                    <a:pt x="339" y="267"/>
                  </a:cubicBezTo>
                  <a:cubicBezTo>
                    <a:pt x="191" y="399"/>
                    <a:pt x="118" y="575"/>
                    <a:pt x="73" y="768"/>
                  </a:cubicBezTo>
                  <a:cubicBezTo>
                    <a:pt x="0" y="1017"/>
                    <a:pt x="15" y="1298"/>
                    <a:pt x="177" y="1489"/>
                  </a:cubicBezTo>
                  <a:cubicBezTo>
                    <a:pt x="191" y="1194"/>
                    <a:pt x="280" y="915"/>
                    <a:pt x="515" y="752"/>
                  </a:cubicBezTo>
                  <a:cubicBezTo>
                    <a:pt x="663" y="664"/>
                    <a:pt x="825" y="664"/>
                    <a:pt x="987" y="634"/>
                  </a:cubicBezTo>
                  <a:cubicBezTo>
                    <a:pt x="1149" y="605"/>
                    <a:pt x="1311" y="532"/>
                    <a:pt x="1370" y="385"/>
                  </a:cubicBezTo>
                  <a:cubicBezTo>
                    <a:pt x="1429" y="267"/>
                    <a:pt x="1370" y="104"/>
                    <a:pt x="1252" y="31"/>
                  </a:cubicBezTo>
                  <a:cubicBezTo>
                    <a:pt x="1223" y="10"/>
                    <a:pt x="1187" y="1"/>
                    <a:pt x="1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7">
              <a:extLst>
                <a:ext uri="{FF2B5EF4-FFF2-40B4-BE49-F238E27FC236}">
                  <a16:creationId xmlns:a16="http://schemas.microsoft.com/office/drawing/2014/main" id="{2F1831BB-1097-9BB1-23C9-1E235BC74B9B}"/>
                </a:ext>
              </a:extLst>
            </p:cNvPr>
            <p:cNvSpPr/>
            <p:nvPr/>
          </p:nvSpPr>
          <p:spPr>
            <a:xfrm>
              <a:off x="897425" y="1504363"/>
              <a:ext cx="28025" cy="41900"/>
            </a:xfrm>
            <a:custGeom>
              <a:avLst/>
              <a:gdLst/>
              <a:ahLst/>
              <a:cxnLst/>
              <a:rect l="l" t="t" r="r" b="b"/>
              <a:pathLst>
                <a:path w="1121" h="1676" extrusionOk="0">
                  <a:moveTo>
                    <a:pt x="788" y="1"/>
                  </a:moveTo>
                  <a:cubicBezTo>
                    <a:pt x="771" y="1"/>
                    <a:pt x="754" y="4"/>
                    <a:pt x="737" y="11"/>
                  </a:cubicBezTo>
                  <a:cubicBezTo>
                    <a:pt x="427" y="173"/>
                    <a:pt x="162" y="438"/>
                    <a:pt x="89" y="777"/>
                  </a:cubicBezTo>
                  <a:cubicBezTo>
                    <a:pt x="1" y="1116"/>
                    <a:pt x="133" y="1514"/>
                    <a:pt x="427" y="1675"/>
                  </a:cubicBezTo>
                  <a:cubicBezTo>
                    <a:pt x="266" y="1528"/>
                    <a:pt x="236" y="1263"/>
                    <a:pt x="325" y="1042"/>
                  </a:cubicBezTo>
                  <a:cubicBezTo>
                    <a:pt x="427" y="836"/>
                    <a:pt x="619" y="689"/>
                    <a:pt x="826" y="615"/>
                  </a:cubicBezTo>
                  <a:cubicBezTo>
                    <a:pt x="914" y="571"/>
                    <a:pt x="1002" y="542"/>
                    <a:pt x="1061" y="467"/>
                  </a:cubicBezTo>
                  <a:cubicBezTo>
                    <a:pt x="1120" y="379"/>
                    <a:pt x="1105" y="232"/>
                    <a:pt x="1016" y="159"/>
                  </a:cubicBezTo>
                  <a:cubicBezTo>
                    <a:pt x="956" y="85"/>
                    <a:pt x="873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7">
              <a:extLst>
                <a:ext uri="{FF2B5EF4-FFF2-40B4-BE49-F238E27FC236}">
                  <a16:creationId xmlns:a16="http://schemas.microsoft.com/office/drawing/2014/main" id="{EDD5FBC8-61F3-64E2-9CE9-59AE26CBA9C3}"/>
                </a:ext>
              </a:extLst>
            </p:cNvPr>
            <p:cNvSpPr/>
            <p:nvPr/>
          </p:nvSpPr>
          <p:spPr>
            <a:xfrm>
              <a:off x="943825" y="1499038"/>
              <a:ext cx="26550" cy="39175"/>
            </a:xfrm>
            <a:custGeom>
              <a:avLst/>
              <a:gdLst/>
              <a:ahLst/>
              <a:cxnLst/>
              <a:rect l="l" t="t" r="r" b="b"/>
              <a:pathLst>
                <a:path w="1062" h="1567" extrusionOk="0">
                  <a:moveTo>
                    <a:pt x="752" y="1"/>
                  </a:moveTo>
                  <a:cubicBezTo>
                    <a:pt x="702" y="1"/>
                    <a:pt x="651" y="11"/>
                    <a:pt x="604" y="32"/>
                  </a:cubicBezTo>
                  <a:cubicBezTo>
                    <a:pt x="457" y="91"/>
                    <a:pt x="457" y="195"/>
                    <a:pt x="398" y="356"/>
                  </a:cubicBezTo>
                  <a:cubicBezTo>
                    <a:pt x="427" y="578"/>
                    <a:pt x="457" y="814"/>
                    <a:pt x="413" y="1034"/>
                  </a:cubicBezTo>
                  <a:cubicBezTo>
                    <a:pt x="368" y="1270"/>
                    <a:pt x="221" y="1491"/>
                    <a:pt x="1" y="1550"/>
                  </a:cubicBezTo>
                  <a:cubicBezTo>
                    <a:pt x="44" y="1561"/>
                    <a:pt x="88" y="1567"/>
                    <a:pt x="131" y="1567"/>
                  </a:cubicBezTo>
                  <a:cubicBezTo>
                    <a:pt x="368" y="1567"/>
                    <a:pt x="600" y="1410"/>
                    <a:pt x="737" y="1211"/>
                  </a:cubicBezTo>
                  <a:cubicBezTo>
                    <a:pt x="899" y="975"/>
                    <a:pt x="973" y="696"/>
                    <a:pt x="1016" y="415"/>
                  </a:cubicBezTo>
                  <a:cubicBezTo>
                    <a:pt x="1046" y="327"/>
                    <a:pt x="1061" y="254"/>
                    <a:pt x="1032" y="165"/>
                  </a:cubicBezTo>
                  <a:cubicBezTo>
                    <a:pt x="990" y="61"/>
                    <a:pt x="874" y="1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7">
              <a:extLst>
                <a:ext uri="{FF2B5EF4-FFF2-40B4-BE49-F238E27FC236}">
                  <a16:creationId xmlns:a16="http://schemas.microsoft.com/office/drawing/2014/main" id="{8B05D0E6-34F9-4EF6-BB4D-E27C6C97D735}"/>
                </a:ext>
              </a:extLst>
            </p:cNvPr>
            <p:cNvSpPr/>
            <p:nvPr/>
          </p:nvSpPr>
          <p:spPr>
            <a:xfrm>
              <a:off x="920625" y="1227313"/>
              <a:ext cx="750" cy="775"/>
            </a:xfrm>
            <a:custGeom>
              <a:avLst/>
              <a:gdLst/>
              <a:ahLst/>
              <a:cxnLst/>
              <a:rect l="l" t="t" r="r" b="b"/>
              <a:pathLst>
                <a:path w="30" h="31" extrusionOk="0">
                  <a:moveTo>
                    <a:pt x="0" y="1"/>
                  </a:moveTo>
                  <a:lnTo>
                    <a:pt x="30" y="30"/>
                  </a:lnTo>
                  <a:lnTo>
                    <a:pt x="30" y="30"/>
                  </a:lnTo>
                  <a:close/>
                </a:path>
              </a:pathLst>
            </a:custGeom>
            <a:solidFill>
              <a:srgbClr val="2116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7">
              <a:extLst>
                <a:ext uri="{FF2B5EF4-FFF2-40B4-BE49-F238E27FC236}">
                  <a16:creationId xmlns:a16="http://schemas.microsoft.com/office/drawing/2014/main" id="{56A0C628-F687-AF33-7BA9-6452105083F7}"/>
                </a:ext>
              </a:extLst>
            </p:cNvPr>
            <p:cNvSpPr/>
            <p:nvPr/>
          </p:nvSpPr>
          <p:spPr>
            <a:xfrm>
              <a:off x="881225" y="1230263"/>
              <a:ext cx="124850" cy="209925"/>
            </a:xfrm>
            <a:custGeom>
              <a:avLst/>
              <a:gdLst/>
              <a:ahLst/>
              <a:cxnLst/>
              <a:rect l="l" t="t" r="r" b="b"/>
              <a:pathLst>
                <a:path w="4994" h="8397" extrusionOk="0">
                  <a:moveTo>
                    <a:pt x="1694" y="1"/>
                  </a:moveTo>
                  <a:cubicBezTo>
                    <a:pt x="457" y="2285"/>
                    <a:pt x="1621" y="6321"/>
                    <a:pt x="1621" y="6321"/>
                  </a:cubicBezTo>
                  <a:lnTo>
                    <a:pt x="1" y="6468"/>
                  </a:lnTo>
                  <a:lnTo>
                    <a:pt x="442" y="7794"/>
                  </a:lnTo>
                  <a:lnTo>
                    <a:pt x="3020" y="8397"/>
                  </a:lnTo>
                  <a:lnTo>
                    <a:pt x="4950" y="5290"/>
                  </a:lnTo>
                  <a:lnTo>
                    <a:pt x="4950" y="5333"/>
                  </a:lnTo>
                  <a:cubicBezTo>
                    <a:pt x="4979" y="5215"/>
                    <a:pt x="4993" y="5113"/>
                    <a:pt x="4993" y="4995"/>
                  </a:cubicBezTo>
                  <a:cubicBezTo>
                    <a:pt x="4979" y="4803"/>
                    <a:pt x="4862" y="4641"/>
                    <a:pt x="4758" y="4494"/>
                  </a:cubicBezTo>
                  <a:cubicBezTo>
                    <a:pt x="3830" y="3109"/>
                    <a:pt x="2888" y="1725"/>
                    <a:pt x="1945" y="325"/>
                  </a:cubicBezTo>
                  <a:cubicBezTo>
                    <a:pt x="1871" y="222"/>
                    <a:pt x="1782" y="105"/>
                    <a:pt x="1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7">
              <a:extLst>
                <a:ext uri="{FF2B5EF4-FFF2-40B4-BE49-F238E27FC236}">
                  <a16:creationId xmlns:a16="http://schemas.microsoft.com/office/drawing/2014/main" id="{7AB9B5E0-7444-DEF5-CA82-2476A0E97ED2}"/>
                </a:ext>
              </a:extLst>
            </p:cNvPr>
            <p:cNvSpPr/>
            <p:nvPr/>
          </p:nvSpPr>
          <p:spPr>
            <a:xfrm>
              <a:off x="386650" y="523138"/>
              <a:ext cx="209200" cy="263050"/>
            </a:xfrm>
            <a:custGeom>
              <a:avLst/>
              <a:gdLst/>
              <a:ahLst/>
              <a:cxnLst/>
              <a:rect l="l" t="t" r="r" b="b"/>
              <a:pathLst>
                <a:path w="8368" h="10522" extrusionOk="0">
                  <a:moveTo>
                    <a:pt x="2396" y="1"/>
                  </a:moveTo>
                  <a:cubicBezTo>
                    <a:pt x="2370" y="1"/>
                    <a:pt x="2343" y="7"/>
                    <a:pt x="2314" y="19"/>
                  </a:cubicBezTo>
                  <a:cubicBezTo>
                    <a:pt x="1797" y="240"/>
                    <a:pt x="1503" y="4232"/>
                    <a:pt x="1503" y="4232"/>
                  </a:cubicBezTo>
                  <a:cubicBezTo>
                    <a:pt x="1356" y="3496"/>
                    <a:pt x="752" y="2906"/>
                    <a:pt x="752" y="2906"/>
                  </a:cubicBezTo>
                  <a:lnTo>
                    <a:pt x="752" y="2906"/>
                  </a:lnTo>
                  <a:cubicBezTo>
                    <a:pt x="0" y="5410"/>
                    <a:pt x="855" y="7398"/>
                    <a:pt x="2284" y="8930"/>
                  </a:cubicBezTo>
                  <a:cubicBezTo>
                    <a:pt x="4154" y="9918"/>
                    <a:pt x="6305" y="10154"/>
                    <a:pt x="8367" y="10521"/>
                  </a:cubicBezTo>
                  <a:cubicBezTo>
                    <a:pt x="7866" y="9594"/>
                    <a:pt x="7542" y="8356"/>
                    <a:pt x="7395" y="8062"/>
                  </a:cubicBezTo>
                  <a:cubicBezTo>
                    <a:pt x="7175" y="7620"/>
                    <a:pt x="6806" y="6220"/>
                    <a:pt x="6511" y="6000"/>
                  </a:cubicBezTo>
                  <a:cubicBezTo>
                    <a:pt x="6494" y="5987"/>
                    <a:pt x="6478" y="5981"/>
                    <a:pt x="6462" y="5981"/>
                  </a:cubicBezTo>
                  <a:cubicBezTo>
                    <a:pt x="6192" y="5981"/>
                    <a:pt x="5996" y="7620"/>
                    <a:pt x="5996" y="7620"/>
                  </a:cubicBezTo>
                  <a:cubicBezTo>
                    <a:pt x="5996" y="7620"/>
                    <a:pt x="5627" y="6442"/>
                    <a:pt x="5480" y="5705"/>
                  </a:cubicBezTo>
                  <a:cubicBezTo>
                    <a:pt x="5333" y="4969"/>
                    <a:pt x="4818" y="2390"/>
                    <a:pt x="4596" y="2317"/>
                  </a:cubicBezTo>
                  <a:cubicBezTo>
                    <a:pt x="4590" y="2315"/>
                    <a:pt x="4583" y="2314"/>
                    <a:pt x="4577" y="2314"/>
                  </a:cubicBezTo>
                  <a:cubicBezTo>
                    <a:pt x="4351" y="2314"/>
                    <a:pt x="3934" y="3496"/>
                    <a:pt x="3934" y="3496"/>
                  </a:cubicBezTo>
                  <a:cubicBezTo>
                    <a:pt x="3934" y="3496"/>
                    <a:pt x="3934" y="756"/>
                    <a:pt x="3639" y="608"/>
                  </a:cubicBezTo>
                  <a:cubicBezTo>
                    <a:pt x="3622" y="600"/>
                    <a:pt x="3604" y="596"/>
                    <a:pt x="3585" y="596"/>
                  </a:cubicBezTo>
                  <a:cubicBezTo>
                    <a:pt x="3286" y="596"/>
                    <a:pt x="2829" y="1640"/>
                    <a:pt x="2829" y="1640"/>
                  </a:cubicBezTo>
                  <a:cubicBezTo>
                    <a:pt x="2829" y="1640"/>
                    <a:pt x="2829" y="1"/>
                    <a:pt x="2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7">
              <a:extLst>
                <a:ext uri="{FF2B5EF4-FFF2-40B4-BE49-F238E27FC236}">
                  <a16:creationId xmlns:a16="http://schemas.microsoft.com/office/drawing/2014/main" id="{2BCC4127-3C53-5A38-F9E8-15074A265EE3}"/>
                </a:ext>
              </a:extLst>
            </p:cNvPr>
            <p:cNvSpPr/>
            <p:nvPr/>
          </p:nvSpPr>
          <p:spPr>
            <a:xfrm>
              <a:off x="1562100" y="589163"/>
              <a:ext cx="191525" cy="198875"/>
            </a:xfrm>
            <a:custGeom>
              <a:avLst/>
              <a:gdLst/>
              <a:ahLst/>
              <a:cxnLst/>
              <a:rect l="l" t="t" r="r" b="b"/>
              <a:pathLst>
                <a:path w="7661" h="7955" extrusionOk="0">
                  <a:moveTo>
                    <a:pt x="6512" y="0"/>
                  </a:moveTo>
                  <a:lnTo>
                    <a:pt x="6512" y="0"/>
                  </a:lnTo>
                  <a:cubicBezTo>
                    <a:pt x="6321" y="1208"/>
                    <a:pt x="1754" y="5833"/>
                    <a:pt x="1" y="7556"/>
                  </a:cubicBezTo>
                  <a:cubicBezTo>
                    <a:pt x="561" y="7645"/>
                    <a:pt x="1150" y="7778"/>
                    <a:pt x="1680" y="7954"/>
                  </a:cubicBezTo>
                  <a:cubicBezTo>
                    <a:pt x="2211" y="7438"/>
                    <a:pt x="4037" y="5641"/>
                    <a:pt x="5702" y="3579"/>
                  </a:cubicBezTo>
                  <a:cubicBezTo>
                    <a:pt x="7660" y="1149"/>
                    <a:pt x="6512" y="0"/>
                    <a:pt x="6512" y="0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7">
              <a:extLst>
                <a:ext uri="{FF2B5EF4-FFF2-40B4-BE49-F238E27FC236}">
                  <a16:creationId xmlns:a16="http://schemas.microsoft.com/office/drawing/2014/main" id="{5BE20CC0-9872-F4B6-B8E2-16CA252BC7C7}"/>
                </a:ext>
              </a:extLst>
            </p:cNvPr>
            <p:cNvSpPr/>
            <p:nvPr/>
          </p:nvSpPr>
          <p:spPr>
            <a:xfrm>
              <a:off x="1613675" y="603513"/>
              <a:ext cx="299425" cy="434925"/>
            </a:xfrm>
            <a:custGeom>
              <a:avLst/>
              <a:gdLst/>
              <a:ahLst/>
              <a:cxnLst/>
              <a:rect l="l" t="t" r="r" b="b"/>
              <a:pathLst>
                <a:path w="11977" h="17397" extrusionOk="0">
                  <a:moveTo>
                    <a:pt x="7100" y="0"/>
                  </a:moveTo>
                  <a:cubicBezTo>
                    <a:pt x="7100" y="0"/>
                    <a:pt x="3521" y="4743"/>
                    <a:pt x="2019" y="6246"/>
                  </a:cubicBezTo>
                  <a:cubicBezTo>
                    <a:pt x="1149" y="7115"/>
                    <a:pt x="442" y="7410"/>
                    <a:pt x="0" y="7498"/>
                  </a:cubicBezTo>
                  <a:cubicBezTo>
                    <a:pt x="589" y="7689"/>
                    <a:pt x="1106" y="7911"/>
                    <a:pt x="1473" y="8072"/>
                  </a:cubicBezTo>
                  <a:cubicBezTo>
                    <a:pt x="2416" y="8514"/>
                    <a:pt x="3359" y="9133"/>
                    <a:pt x="3728" y="10105"/>
                  </a:cubicBezTo>
                  <a:cubicBezTo>
                    <a:pt x="4022" y="10871"/>
                    <a:pt x="3918" y="11725"/>
                    <a:pt x="3698" y="12521"/>
                  </a:cubicBezTo>
                  <a:cubicBezTo>
                    <a:pt x="3286" y="13964"/>
                    <a:pt x="2504" y="15261"/>
                    <a:pt x="1665" y="16513"/>
                  </a:cubicBezTo>
                  <a:lnTo>
                    <a:pt x="6688" y="17397"/>
                  </a:lnTo>
                  <a:cubicBezTo>
                    <a:pt x="6688" y="17397"/>
                    <a:pt x="7528" y="17205"/>
                    <a:pt x="7646" y="16690"/>
                  </a:cubicBezTo>
                  <a:cubicBezTo>
                    <a:pt x="7778" y="16189"/>
                    <a:pt x="7395" y="15761"/>
                    <a:pt x="7395" y="15761"/>
                  </a:cubicBezTo>
                  <a:cubicBezTo>
                    <a:pt x="8677" y="15364"/>
                    <a:pt x="8736" y="14023"/>
                    <a:pt x="8736" y="14023"/>
                  </a:cubicBezTo>
                  <a:cubicBezTo>
                    <a:pt x="7954" y="13273"/>
                    <a:pt x="6762" y="13037"/>
                    <a:pt x="6762" y="13037"/>
                  </a:cubicBezTo>
                  <a:cubicBezTo>
                    <a:pt x="8956" y="12772"/>
                    <a:pt x="9207" y="10930"/>
                    <a:pt x="9207" y="10930"/>
                  </a:cubicBezTo>
                  <a:lnTo>
                    <a:pt x="4832" y="10900"/>
                  </a:lnTo>
                  <a:cubicBezTo>
                    <a:pt x="4832" y="10900"/>
                    <a:pt x="7395" y="9443"/>
                    <a:pt x="9693" y="8029"/>
                  </a:cubicBezTo>
                  <a:cubicBezTo>
                    <a:pt x="11976" y="6615"/>
                    <a:pt x="10945" y="5009"/>
                    <a:pt x="10945" y="5008"/>
                  </a:cubicBezTo>
                  <a:lnTo>
                    <a:pt x="10945" y="5008"/>
                  </a:lnTo>
                  <a:cubicBezTo>
                    <a:pt x="10474" y="5686"/>
                    <a:pt x="5303" y="8602"/>
                    <a:pt x="4729" y="8736"/>
                  </a:cubicBezTo>
                  <a:cubicBezTo>
                    <a:pt x="4671" y="8749"/>
                    <a:pt x="4621" y="8755"/>
                    <a:pt x="4576" y="8755"/>
                  </a:cubicBezTo>
                  <a:cubicBezTo>
                    <a:pt x="4182" y="8755"/>
                    <a:pt x="4301" y="8278"/>
                    <a:pt x="4301" y="8278"/>
                  </a:cubicBezTo>
                  <a:cubicBezTo>
                    <a:pt x="4301" y="8278"/>
                    <a:pt x="8677" y="4979"/>
                    <a:pt x="9413" y="3565"/>
                  </a:cubicBezTo>
                  <a:cubicBezTo>
                    <a:pt x="10150" y="2166"/>
                    <a:pt x="9162" y="2033"/>
                    <a:pt x="9162" y="2033"/>
                  </a:cubicBezTo>
                  <a:cubicBezTo>
                    <a:pt x="8559" y="2961"/>
                    <a:pt x="3138" y="7778"/>
                    <a:pt x="2769" y="7911"/>
                  </a:cubicBezTo>
                  <a:cubicBezTo>
                    <a:pt x="2700" y="7932"/>
                    <a:pt x="2642" y="7941"/>
                    <a:pt x="2594" y="7941"/>
                  </a:cubicBezTo>
                  <a:cubicBezTo>
                    <a:pt x="2377" y="7941"/>
                    <a:pt x="2357" y="7763"/>
                    <a:pt x="2357" y="7763"/>
                  </a:cubicBezTo>
                  <a:cubicBezTo>
                    <a:pt x="2357" y="7763"/>
                    <a:pt x="5951" y="4405"/>
                    <a:pt x="7100" y="2785"/>
                  </a:cubicBezTo>
                  <a:cubicBezTo>
                    <a:pt x="8264" y="1164"/>
                    <a:pt x="7100" y="0"/>
                    <a:pt x="7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7">
              <a:extLst>
                <a:ext uri="{FF2B5EF4-FFF2-40B4-BE49-F238E27FC236}">
                  <a16:creationId xmlns:a16="http://schemas.microsoft.com/office/drawing/2014/main" id="{01F9FF24-12CE-0B93-5CA9-4A27BB41781C}"/>
                </a:ext>
              </a:extLst>
            </p:cNvPr>
            <p:cNvSpPr/>
            <p:nvPr/>
          </p:nvSpPr>
          <p:spPr>
            <a:xfrm>
              <a:off x="1569475" y="1017063"/>
              <a:ext cx="189300" cy="235700"/>
            </a:xfrm>
            <a:custGeom>
              <a:avLst/>
              <a:gdLst/>
              <a:ahLst/>
              <a:cxnLst/>
              <a:rect l="l" t="t" r="r" b="b"/>
              <a:pathLst>
                <a:path w="7572" h="9428" extrusionOk="0">
                  <a:moveTo>
                    <a:pt x="3418" y="1"/>
                  </a:moveTo>
                  <a:cubicBezTo>
                    <a:pt x="3139" y="427"/>
                    <a:pt x="2844" y="855"/>
                    <a:pt x="2549" y="1282"/>
                  </a:cubicBezTo>
                  <a:cubicBezTo>
                    <a:pt x="1415" y="2961"/>
                    <a:pt x="325" y="4773"/>
                    <a:pt x="89" y="6791"/>
                  </a:cubicBezTo>
                  <a:cubicBezTo>
                    <a:pt x="1" y="7616"/>
                    <a:pt x="89" y="8499"/>
                    <a:pt x="369" y="9295"/>
                  </a:cubicBezTo>
                  <a:cubicBezTo>
                    <a:pt x="678" y="9383"/>
                    <a:pt x="1002" y="9428"/>
                    <a:pt x="1326" y="9428"/>
                  </a:cubicBezTo>
                  <a:cubicBezTo>
                    <a:pt x="1459" y="9428"/>
                    <a:pt x="1591" y="9428"/>
                    <a:pt x="1709" y="9383"/>
                  </a:cubicBezTo>
                  <a:cubicBezTo>
                    <a:pt x="1886" y="9310"/>
                    <a:pt x="2004" y="9147"/>
                    <a:pt x="2092" y="8986"/>
                  </a:cubicBezTo>
                  <a:cubicBezTo>
                    <a:pt x="2167" y="8809"/>
                    <a:pt x="2196" y="8647"/>
                    <a:pt x="2225" y="8470"/>
                  </a:cubicBezTo>
                  <a:lnTo>
                    <a:pt x="2667" y="8558"/>
                  </a:lnTo>
                  <a:cubicBezTo>
                    <a:pt x="2815" y="8588"/>
                    <a:pt x="2962" y="8617"/>
                    <a:pt x="3109" y="8617"/>
                  </a:cubicBezTo>
                  <a:cubicBezTo>
                    <a:pt x="3271" y="8603"/>
                    <a:pt x="3418" y="8558"/>
                    <a:pt x="3522" y="8440"/>
                  </a:cubicBezTo>
                  <a:cubicBezTo>
                    <a:pt x="3683" y="8250"/>
                    <a:pt x="3654" y="7984"/>
                    <a:pt x="3624" y="7733"/>
                  </a:cubicBezTo>
                  <a:cubicBezTo>
                    <a:pt x="3610" y="7586"/>
                    <a:pt x="3565" y="7395"/>
                    <a:pt x="3551" y="7233"/>
                  </a:cubicBezTo>
                  <a:cubicBezTo>
                    <a:pt x="3801" y="7203"/>
                    <a:pt x="4037" y="7042"/>
                    <a:pt x="4154" y="6806"/>
                  </a:cubicBezTo>
                  <a:cubicBezTo>
                    <a:pt x="4243" y="6629"/>
                    <a:pt x="4288" y="6394"/>
                    <a:pt x="4302" y="6201"/>
                  </a:cubicBezTo>
                  <a:lnTo>
                    <a:pt x="2534" y="3550"/>
                  </a:lnTo>
                  <a:lnTo>
                    <a:pt x="2534" y="3550"/>
                  </a:lnTo>
                  <a:cubicBezTo>
                    <a:pt x="2534" y="3550"/>
                    <a:pt x="3065" y="3904"/>
                    <a:pt x="4199" y="4685"/>
                  </a:cubicBezTo>
                  <a:cubicBezTo>
                    <a:pt x="4741" y="5057"/>
                    <a:pt x="5232" y="5155"/>
                    <a:pt x="5597" y="5155"/>
                  </a:cubicBezTo>
                  <a:cubicBezTo>
                    <a:pt x="5997" y="5155"/>
                    <a:pt x="6246" y="5038"/>
                    <a:pt x="6246" y="5038"/>
                  </a:cubicBezTo>
                  <a:cubicBezTo>
                    <a:pt x="6173" y="4538"/>
                    <a:pt x="5407" y="3477"/>
                    <a:pt x="5407" y="3477"/>
                  </a:cubicBezTo>
                  <a:lnTo>
                    <a:pt x="5407" y="3477"/>
                  </a:lnTo>
                  <a:cubicBezTo>
                    <a:pt x="5686" y="3730"/>
                    <a:pt x="6043" y="3811"/>
                    <a:pt x="6386" y="3811"/>
                  </a:cubicBezTo>
                  <a:cubicBezTo>
                    <a:pt x="7001" y="3811"/>
                    <a:pt x="7572" y="3550"/>
                    <a:pt x="7572" y="3550"/>
                  </a:cubicBezTo>
                  <a:cubicBezTo>
                    <a:pt x="7572" y="3550"/>
                    <a:pt x="7528" y="3006"/>
                    <a:pt x="7277" y="2401"/>
                  </a:cubicBezTo>
                  <a:cubicBezTo>
                    <a:pt x="7042" y="1857"/>
                    <a:pt x="4007" y="295"/>
                    <a:pt x="3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7">
              <a:extLst>
                <a:ext uri="{FF2B5EF4-FFF2-40B4-BE49-F238E27FC236}">
                  <a16:creationId xmlns:a16="http://schemas.microsoft.com/office/drawing/2014/main" id="{23A4F00C-0BAE-F4CC-2033-1426A16A27B9}"/>
                </a:ext>
              </a:extLst>
            </p:cNvPr>
            <p:cNvSpPr/>
            <p:nvPr/>
          </p:nvSpPr>
          <p:spPr>
            <a:xfrm>
              <a:off x="1512425" y="626713"/>
              <a:ext cx="85075" cy="153225"/>
            </a:xfrm>
            <a:custGeom>
              <a:avLst/>
              <a:gdLst/>
              <a:ahLst/>
              <a:cxnLst/>
              <a:rect l="l" t="t" r="r" b="b"/>
              <a:pathLst>
                <a:path w="3403" h="6129" extrusionOk="0">
                  <a:moveTo>
                    <a:pt x="2357" y="1"/>
                  </a:moveTo>
                  <a:cubicBezTo>
                    <a:pt x="2357" y="1"/>
                    <a:pt x="1031" y="2976"/>
                    <a:pt x="0" y="6128"/>
                  </a:cubicBezTo>
                  <a:cubicBezTo>
                    <a:pt x="324" y="6026"/>
                    <a:pt x="684" y="5983"/>
                    <a:pt x="1067" y="5983"/>
                  </a:cubicBezTo>
                  <a:cubicBezTo>
                    <a:pt x="1293" y="5983"/>
                    <a:pt x="1527" y="5998"/>
                    <a:pt x="1768" y="6025"/>
                  </a:cubicBezTo>
                  <a:cubicBezTo>
                    <a:pt x="2518" y="4596"/>
                    <a:pt x="3182" y="2048"/>
                    <a:pt x="3284" y="1267"/>
                  </a:cubicBezTo>
                  <a:cubicBezTo>
                    <a:pt x="3402" y="339"/>
                    <a:pt x="2357" y="1"/>
                    <a:pt x="2357" y="1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7">
              <a:extLst>
                <a:ext uri="{FF2B5EF4-FFF2-40B4-BE49-F238E27FC236}">
                  <a16:creationId xmlns:a16="http://schemas.microsoft.com/office/drawing/2014/main" id="{B66A101F-0AC6-9618-AA1A-00B33A7D93FE}"/>
                </a:ext>
              </a:extLst>
            </p:cNvPr>
            <p:cNvSpPr/>
            <p:nvPr/>
          </p:nvSpPr>
          <p:spPr>
            <a:xfrm>
              <a:off x="765300" y="1383113"/>
              <a:ext cx="122575" cy="80650"/>
            </a:xfrm>
            <a:custGeom>
              <a:avLst/>
              <a:gdLst/>
              <a:ahLst/>
              <a:cxnLst/>
              <a:rect l="l" t="t" r="r" b="b"/>
              <a:pathLst>
                <a:path w="4903" h="3226" extrusionOk="0">
                  <a:moveTo>
                    <a:pt x="2782" y="0"/>
                  </a:moveTo>
                  <a:cubicBezTo>
                    <a:pt x="2782" y="0"/>
                    <a:pt x="144" y="266"/>
                    <a:pt x="71" y="766"/>
                  </a:cubicBezTo>
                  <a:cubicBezTo>
                    <a:pt x="1" y="1243"/>
                    <a:pt x="225" y="1920"/>
                    <a:pt x="590" y="1920"/>
                  </a:cubicBezTo>
                  <a:cubicBezTo>
                    <a:pt x="608" y="1920"/>
                    <a:pt x="626" y="1919"/>
                    <a:pt x="645" y="1915"/>
                  </a:cubicBezTo>
                  <a:cubicBezTo>
                    <a:pt x="1043" y="1841"/>
                    <a:pt x="2458" y="1164"/>
                    <a:pt x="2458" y="1164"/>
                  </a:cubicBezTo>
                  <a:cubicBezTo>
                    <a:pt x="2458" y="1164"/>
                    <a:pt x="2914" y="3226"/>
                    <a:pt x="3385" y="3226"/>
                  </a:cubicBezTo>
                  <a:cubicBezTo>
                    <a:pt x="3385" y="3226"/>
                    <a:pt x="4799" y="3035"/>
                    <a:pt x="4225" y="2210"/>
                  </a:cubicBezTo>
                  <a:lnTo>
                    <a:pt x="3636" y="1385"/>
                  </a:lnTo>
                  <a:lnTo>
                    <a:pt x="4903" y="1267"/>
                  </a:lnTo>
                  <a:lnTo>
                    <a:pt x="4638" y="354"/>
                  </a:lnTo>
                  <a:lnTo>
                    <a:pt x="27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7" hidden="1">
              <a:extLst>
                <a:ext uri="{FF2B5EF4-FFF2-40B4-BE49-F238E27FC236}">
                  <a16:creationId xmlns:a16="http://schemas.microsoft.com/office/drawing/2014/main" id="{6B3B6E16-1165-C242-C2E4-55CD6299BFA0}"/>
                </a:ext>
              </a:extLst>
            </p:cNvPr>
            <p:cNvSpPr/>
            <p:nvPr/>
          </p:nvSpPr>
          <p:spPr>
            <a:xfrm>
              <a:off x="889675" y="1440163"/>
              <a:ext cx="106475" cy="76150"/>
            </a:xfrm>
            <a:custGeom>
              <a:avLst/>
              <a:gdLst/>
              <a:ahLst/>
              <a:cxnLst/>
              <a:rect l="l" t="t" r="r" b="b"/>
              <a:pathLst>
                <a:path w="4259" h="3046" extrusionOk="0">
                  <a:moveTo>
                    <a:pt x="4023" y="1"/>
                  </a:moveTo>
                  <a:lnTo>
                    <a:pt x="2285" y="620"/>
                  </a:lnTo>
                  <a:lnTo>
                    <a:pt x="841" y="547"/>
                  </a:lnTo>
                  <a:cubicBezTo>
                    <a:pt x="841" y="547"/>
                    <a:pt x="1" y="826"/>
                    <a:pt x="619" y="1696"/>
                  </a:cubicBezTo>
                  <a:cubicBezTo>
                    <a:pt x="619" y="1696"/>
                    <a:pt x="788" y="1758"/>
                    <a:pt x="991" y="1758"/>
                  </a:cubicBezTo>
                  <a:cubicBezTo>
                    <a:pt x="1085" y="1758"/>
                    <a:pt x="1187" y="1744"/>
                    <a:pt x="1282" y="1704"/>
                  </a:cubicBezTo>
                  <a:lnTo>
                    <a:pt x="1282" y="1704"/>
                  </a:lnTo>
                  <a:cubicBezTo>
                    <a:pt x="1007" y="1980"/>
                    <a:pt x="644" y="2412"/>
                    <a:pt x="767" y="2668"/>
                  </a:cubicBezTo>
                  <a:cubicBezTo>
                    <a:pt x="874" y="2908"/>
                    <a:pt x="1164" y="3046"/>
                    <a:pt x="1419" y="3046"/>
                  </a:cubicBezTo>
                  <a:cubicBezTo>
                    <a:pt x="1585" y="3046"/>
                    <a:pt x="1737" y="2987"/>
                    <a:pt x="1813" y="2859"/>
                  </a:cubicBezTo>
                  <a:cubicBezTo>
                    <a:pt x="1990" y="2535"/>
                    <a:pt x="2461" y="1696"/>
                    <a:pt x="2461" y="1696"/>
                  </a:cubicBezTo>
                  <a:lnTo>
                    <a:pt x="2461" y="1696"/>
                  </a:lnTo>
                  <a:cubicBezTo>
                    <a:pt x="2461" y="1696"/>
                    <a:pt x="2019" y="2668"/>
                    <a:pt x="2285" y="2859"/>
                  </a:cubicBezTo>
                  <a:cubicBezTo>
                    <a:pt x="2366" y="2916"/>
                    <a:pt x="2479" y="2950"/>
                    <a:pt x="2601" y="2950"/>
                  </a:cubicBezTo>
                  <a:cubicBezTo>
                    <a:pt x="2854" y="2950"/>
                    <a:pt x="3147" y="2804"/>
                    <a:pt x="3286" y="2417"/>
                  </a:cubicBezTo>
                  <a:cubicBezTo>
                    <a:pt x="3507" y="1843"/>
                    <a:pt x="4258" y="472"/>
                    <a:pt x="4258" y="472"/>
                  </a:cubicBezTo>
                  <a:lnTo>
                    <a:pt x="40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101;p63">
            <a:extLst>
              <a:ext uri="{FF2B5EF4-FFF2-40B4-BE49-F238E27FC236}">
                <a16:creationId xmlns:a16="http://schemas.microsoft.com/office/drawing/2014/main" id="{21B6E555-AD2F-AFC0-D195-7BDE54D0D0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9987" y="103820"/>
            <a:ext cx="6932837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 dirty="0"/>
              <a:t>CLASS DIAGRAM </a:t>
            </a:r>
            <a:r>
              <a:rPr lang="vi-VN" sz="3600"/>
              <a:t>- UTILITIES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3212834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>
          <a:extLst>
            <a:ext uri="{FF2B5EF4-FFF2-40B4-BE49-F238E27FC236}">
              <a16:creationId xmlns:a16="http://schemas.microsoft.com/office/drawing/2014/main" id="{B55262D4-0BB1-D575-119C-E47D1B004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67">
            <a:extLst>
              <a:ext uri="{FF2B5EF4-FFF2-40B4-BE49-F238E27FC236}">
                <a16:creationId xmlns:a16="http://schemas.microsoft.com/office/drawing/2014/main" id="{0E791D1D-423E-018D-6782-89BE7839DC42}"/>
              </a:ext>
            </a:extLst>
          </p:cNvPr>
          <p:cNvSpPr/>
          <p:nvPr/>
        </p:nvSpPr>
        <p:spPr>
          <a:xfrm>
            <a:off x="0" y="4295775"/>
            <a:ext cx="9144000" cy="40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67">
            <a:extLst>
              <a:ext uri="{FF2B5EF4-FFF2-40B4-BE49-F238E27FC236}">
                <a16:creationId xmlns:a16="http://schemas.microsoft.com/office/drawing/2014/main" id="{C7514613-D099-F20B-2E71-6A3880528D1C}"/>
              </a:ext>
            </a:extLst>
          </p:cNvPr>
          <p:cNvSpPr/>
          <p:nvPr/>
        </p:nvSpPr>
        <p:spPr>
          <a:xfrm>
            <a:off x="811225" y="334350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67">
            <a:extLst>
              <a:ext uri="{FF2B5EF4-FFF2-40B4-BE49-F238E27FC236}">
                <a16:creationId xmlns:a16="http://schemas.microsoft.com/office/drawing/2014/main" id="{67129A5D-4207-6B64-5C3B-F47FB1A8D743}"/>
              </a:ext>
            </a:extLst>
          </p:cNvPr>
          <p:cNvSpPr/>
          <p:nvPr/>
        </p:nvSpPr>
        <p:spPr>
          <a:xfrm>
            <a:off x="7845810" y="2499686"/>
            <a:ext cx="254185" cy="144132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67">
            <a:extLst>
              <a:ext uri="{FF2B5EF4-FFF2-40B4-BE49-F238E27FC236}">
                <a16:creationId xmlns:a16="http://schemas.microsoft.com/office/drawing/2014/main" id="{9A9C69B3-7267-955C-8503-73CF808BE893}"/>
              </a:ext>
            </a:extLst>
          </p:cNvPr>
          <p:cNvSpPr/>
          <p:nvPr/>
        </p:nvSpPr>
        <p:spPr>
          <a:xfrm>
            <a:off x="2335225" y="84795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67">
            <a:extLst>
              <a:ext uri="{FF2B5EF4-FFF2-40B4-BE49-F238E27FC236}">
                <a16:creationId xmlns:a16="http://schemas.microsoft.com/office/drawing/2014/main" id="{AA1CA57C-36D0-8212-D917-549FCD7764E6}"/>
              </a:ext>
            </a:extLst>
          </p:cNvPr>
          <p:cNvSpPr/>
          <p:nvPr/>
        </p:nvSpPr>
        <p:spPr>
          <a:xfrm>
            <a:off x="369250" y="202230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F140989-3241-C550-688B-B826AC2B0C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688" t="56432" r="9347" b="17223"/>
          <a:stretch/>
        </p:blipFill>
        <p:spPr>
          <a:xfrm>
            <a:off x="918075" y="1231874"/>
            <a:ext cx="7657461" cy="2208803"/>
          </a:xfrm>
          <a:prstGeom prst="rect">
            <a:avLst/>
          </a:prstGeom>
        </p:spPr>
      </p:pic>
      <p:grpSp>
        <p:nvGrpSpPr>
          <p:cNvPr id="1225" name="Google Shape;1225;p67">
            <a:extLst>
              <a:ext uri="{FF2B5EF4-FFF2-40B4-BE49-F238E27FC236}">
                <a16:creationId xmlns:a16="http://schemas.microsoft.com/office/drawing/2014/main" id="{9B07969D-279C-9201-E30E-5D08D0F2F1B7}"/>
              </a:ext>
            </a:extLst>
          </p:cNvPr>
          <p:cNvGrpSpPr/>
          <p:nvPr/>
        </p:nvGrpSpPr>
        <p:grpSpPr>
          <a:xfrm>
            <a:off x="7972336" y="653998"/>
            <a:ext cx="1559200" cy="1023125"/>
            <a:chOff x="353900" y="523138"/>
            <a:chExt cx="1559200" cy="1023125"/>
          </a:xfrm>
        </p:grpSpPr>
        <p:sp>
          <p:nvSpPr>
            <p:cNvPr id="1226" name="Google Shape;1226;p67">
              <a:extLst>
                <a:ext uri="{FF2B5EF4-FFF2-40B4-BE49-F238E27FC236}">
                  <a16:creationId xmlns:a16="http://schemas.microsoft.com/office/drawing/2014/main" id="{36613B2C-9783-0CEC-DB40-E8E94FA9B02E}"/>
                </a:ext>
              </a:extLst>
            </p:cNvPr>
            <p:cNvSpPr/>
            <p:nvPr/>
          </p:nvSpPr>
          <p:spPr>
            <a:xfrm>
              <a:off x="353900" y="523138"/>
              <a:ext cx="1559200" cy="985250"/>
            </a:xfrm>
            <a:custGeom>
              <a:avLst/>
              <a:gdLst/>
              <a:ahLst/>
              <a:cxnLst/>
              <a:rect l="l" t="t" r="r" b="b"/>
              <a:pathLst>
                <a:path w="62368" h="39410" extrusionOk="0">
                  <a:moveTo>
                    <a:pt x="3706" y="1"/>
                  </a:moveTo>
                  <a:cubicBezTo>
                    <a:pt x="3680" y="1"/>
                    <a:pt x="3653" y="7"/>
                    <a:pt x="3624" y="19"/>
                  </a:cubicBezTo>
                  <a:cubicBezTo>
                    <a:pt x="3107" y="240"/>
                    <a:pt x="2813" y="4232"/>
                    <a:pt x="2813" y="4232"/>
                  </a:cubicBezTo>
                  <a:cubicBezTo>
                    <a:pt x="2666" y="3496"/>
                    <a:pt x="2062" y="2906"/>
                    <a:pt x="2062" y="2906"/>
                  </a:cubicBezTo>
                  <a:lnTo>
                    <a:pt x="2062" y="2906"/>
                  </a:lnTo>
                  <a:cubicBezTo>
                    <a:pt x="0" y="9755"/>
                    <a:pt x="9958" y="12776"/>
                    <a:pt x="11062" y="13143"/>
                  </a:cubicBezTo>
                  <a:cubicBezTo>
                    <a:pt x="12167" y="13526"/>
                    <a:pt x="15643" y="17430"/>
                    <a:pt x="17264" y="21333"/>
                  </a:cubicBezTo>
                  <a:cubicBezTo>
                    <a:pt x="18884" y="25251"/>
                    <a:pt x="22787" y="28272"/>
                    <a:pt x="22787" y="28272"/>
                  </a:cubicBezTo>
                  <a:cubicBezTo>
                    <a:pt x="21535" y="30554"/>
                    <a:pt x="22714" y="34606"/>
                    <a:pt x="22714" y="34606"/>
                  </a:cubicBezTo>
                  <a:lnTo>
                    <a:pt x="21094" y="34753"/>
                  </a:lnTo>
                  <a:lnTo>
                    <a:pt x="21535" y="36079"/>
                  </a:lnTo>
                  <a:lnTo>
                    <a:pt x="24113" y="36682"/>
                  </a:lnTo>
                  <a:lnTo>
                    <a:pt x="26043" y="33575"/>
                  </a:lnTo>
                  <a:cubicBezTo>
                    <a:pt x="26043" y="33575"/>
                    <a:pt x="26116" y="34679"/>
                    <a:pt x="26263" y="35268"/>
                  </a:cubicBezTo>
                  <a:cubicBezTo>
                    <a:pt x="26411" y="35857"/>
                    <a:pt x="25454" y="36682"/>
                    <a:pt x="25454" y="36682"/>
                  </a:cubicBezTo>
                  <a:lnTo>
                    <a:pt x="27074" y="38892"/>
                  </a:lnTo>
                  <a:lnTo>
                    <a:pt x="29357" y="36446"/>
                  </a:lnTo>
                  <a:lnTo>
                    <a:pt x="29651" y="37124"/>
                  </a:lnTo>
                  <a:lnTo>
                    <a:pt x="30830" y="35784"/>
                  </a:lnTo>
                  <a:cubicBezTo>
                    <a:pt x="31861" y="37493"/>
                    <a:pt x="35323" y="38082"/>
                    <a:pt x="35323" y="38082"/>
                  </a:cubicBezTo>
                  <a:lnTo>
                    <a:pt x="34512" y="36756"/>
                  </a:lnTo>
                  <a:lnTo>
                    <a:pt x="34512" y="36756"/>
                  </a:lnTo>
                  <a:cubicBezTo>
                    <a:pt x="34513" y="36756"/>
                    <a:pt x="39475" y="39409"/>
                    <a:pt x="40880" y="39409"/>
                  </a:cubicBezTo>
                  <a:cubicBezTo>
                    <a:pt x="40899" y="39409"/>
                    <a:pt x="40917" y="39409"/>
                    <a:pt x="40934" y="39408"/>
                  </a:cubicBezTo>
                  <a:cubicBezTo>
                    <a:pt x="42260" y="39333"/>
                    <a:pt x="43218" y="37935"/>
                    <a:pt x="43218" y="37935"/>
                  </a:cubicBezTo>
                  <a:cubicBezTo>
                    <a:pt x="43218" y="37935"/>
                    <a:pt x="38505" y="35857"/>
                    <a:pt x="36869" y="34458"/>
                  </a:cubicBezTo>
                  <a:cubicBezTo>
                    <a:pt x="35249" y="33058"/>
                    <a:pt x="33186" y="31143"/>
                    <a:pt x="32819" y="30187"/>
                  </a:cubicBezTo>
                  <a:cubicBezTo>
                    <a:pt x="32450" y="29229"/>
                    <a:pt x="32273" y="27565"/>
                    <a:pt x="32273" y="27565"/>
                  </a:cubicBezTo>
                  <a:lnTo>
                    <a:pt x="32273" y="27565"/>
                  </a:lnTo>
                  <a:cubicBezTo>
                    <a:pt x="32420" y="28154"/>
                    <a:pt x="37370" y="33176"/>
                    <a:pt x="37370" y="33176"/>
                  </a:cubicBezTo>
                  <a:cubicBezTo>
                    <a:pt x="37705" y="33422"/>
                    <a:pt x="38116" y="33558"/>
                    <a:pt x="38527" y="33558"/>
                  </a:cubicBezTo>
                  <a:cubicBezTo>
                    <a:pt x="38658" y="33558"/>
                    <a:pt x="38789" y="33544"/>
                    <a:pt x="38917" y="33516"/>
                  </a:cubicBezTo>
                  <a:cubicBezTo>
                    <a:pt x="39049" y="33500"/>
                    <a:pt x="39182" y="33441"/>
                    <a:pt x="39271" y="33353"/>
                  </a:cubicBezTo>
                  <a:cubicBezTo>
                    <a:pt x="39323" y="33364"/>
                    <a:pt x="39377" y="33369"/>
                    <a:pt x="39430" y="33369"/>
                  </a:cubicBezTo>
                  <a:cubicBezTo>
                    <a:pt x="39657" y="33369"/>
                    <a:pt x="39881" y="33270"/>
                    <a:pt x="40037" y="33103"/>
                  </a:cubicBezTo>
                  <a:cubicBezTo>
                    <a:pt x="40078" y="33109"/>
                    <a:pt x="40120" y="33111"/>
                    <a:pt x="40162" y="33111"/>
                  </a:cubicBezTo>
                  <a:cubicBezTo>
                    <a:pt x="40450" y="33111"/>
                    <a:pt x="40746" y="32986"/>
                    <a:pt x="40964" y="32793"/>
                  </a:cubicBezTo>
                  <a:cubicBezTo>
                    <a:pt x="41098" y="32803"/>
                    <a:pt x="41232" y="32817"/>
                    <a:pt x="41366" y="32817"/>
                  </a:cubicBezTo>
                  <a:cubicBezTo>
                    <a:pt x="41453" y="32817"/>
                    <a:pt x="41540" y="32811"/>
                    <a:pt x="41627" y="32793"/>
                  </a:cubicBezTo>
                  <a:cubicBezTo>
                    <a:pt x="41848" y="32750"/>
                    <a:pt x="42024" y="32646"/>
                    <a:pt x="42142" y="32469"/>
                  </a:cubicBezTo>
                  <a:cubicBezTo>
                    <a:pt x="42511" y="32426"/>
                    <a:pt x="42849" y="32278"/>
                    <a:pt x="43085" y="31998"/>
                  </a:cubicBezTo>
                  <a:cubicBezTo>
                    <a:pt x="43439" y="31954"/>
                    <a:pt x="43837" y="31777"/>
                    <a:pt x="44116" y="31526"/>
                  </a:cubicBezTo>
                  <a:cubicBezTo>
                    <a:pt x="44219" y="31549"/>
                    <a:pt x="44325" y="31561"/>
                    <a:pt x="44433" y="31561"/>
                  </a:cubicBezTo>
                  <a:cubicBezTo>
                    <a:pt x="44605" y="31561"/>
                    <a:pt x="44778" y="31531"/>
                    <a:pt x="44941" y="31468"/>
                  </a:cubicBezTo>
                  <a:cubicBezTo>
                    <a:pt x="45192" y="31365"/>
                    <a:pt x="45428" y="31173"/>
                    <a:pt x="45546" y="30923"/>
                  </a:cubicBezTo>
                  <a:cubicBezTo>
                    <a:pt x="45555" y="30924"/>
                    <a:pt x="45565" y="30924"/>
                    <a:pt x="45574" y="30924"/>
                  </a:cubicBezTo>
                  <a:cubicBezTo>
                    <a:pt x="45863" y="30924"/>
                    <a:pt x="46198" y="30722"/>
                    <a:pt x="46312" y="30466"/>
                  </a:cubicBezTo>
                  <a:cubicBezTo>
                    <a:pt x="46557" y="30541"/>
                    <a:pt x="46811" y="30624"/>
                    <a:pt x="47061" y="30624"/>
                  </a:cubicBezTo>
                  <a:cubicBezTo>
                    <a:pt x="47156" y="30624"/>
                    <a:pt x="47250" y="30612"/>
                    <a:pt x="47343" y="30584"/>
                  </a:cubicBezTo>
                  <a:cubicBezTo>
                    <a:pt x="47696" y="30466"/>
                    <a:pt x="47946" y="30083"/>
                    <a:pt x="47917" y="29715"/>
                  </a:cubicBezTo>
                  <a:lnTo>
                    <a:pt x="47917" y="29715"/>
                  </a:lnTo>
                  <a:cubicBezTo>
                    <a:pt x="47969" y="29753"/>
                    <a:pt x="48027" y="29768"/>
                    <a:pt x="48087" y="29768"/>
                  </a:cubicBezTo>
                  <a:cubicBezTo>
                    <a:pt x="48215" y="29768"/>
                    <a:pt x="48352" y="29701"/>
                    <a:pt x="48462" y="29641"/>
                  </a:cubicBezTo>
                  <a:cubicBezTo>
                    <a:pt x="48565" y="29568"/>
                    <a:pt x="48668" y="29509"/>
                    <a:pt x="48741" y="29421"/>
                  </a:cubicBezTo>
                  <a:cubicBezTo>
                    <a:pt x="48816" y="29332"/>
                    <a:pt x="48948" y="29140"/>
                    <a:pt x="48918" y="29038"/>
                  </a:cubicBezTo>
                  <a:lnTo>
                    <a:pt x="48918" y="29038"/>
                  </a:lnTo>
                  <a:cubicBezTo>
                    <a:pt x="49258" y="29126"/>
                    <a:pt x="49596" y="29185"/>
                    <a:pt x="49949" y="29185"/>
                  </a:cubicBezTo>
                  <a:cubicBezTo>
                    <a:pt x="50082" y="29185"/>
                    <a:pt x="50214" y="29185"/>
                    <a:pt x="50332" y="29140"/>
                  </a:cubicBezTo>
                  <a:cubicBezTo>
                    <a:pt x="50509" y="29067"/>
                    <a:pt x="50627" y="28904"/>
                    <a:pt x="50715" y="28743"/>
                  </a:cubicBezTo>
                  <a:cubicBezTo>
                    <a:pt x="50790" y="28566"/>
                    <a:pt x="50819" y="28404"/>
                    <a:pt x="50848" y="28227"/>
                  </a:cubicBezTo>
                  <a:lnTo>
                    <a:pt x="51290" y="28315"/>
                  </a:lnTo>
                  <a:cubicBezTo>
                    <a:pt x="51438" y="28345"/>
                    <a:pt x="51585" y="28374"/>
                    <a:pt x="51732" y="28374"/>
                  </a:cubicBezTo>
                  <a:cubicBezTo>
                    <a:pt x="51894" y="28360"/>
                    <a:pt x="52041" y="28315"/>
                    <a:pt x="52145" y="28197"/>
                  </a:cubicBezTo>
                  <a:cubicBezTo>
                    <a:pt x="52306" y="28007"/>
                    <a:pt x="52277" y="27741"/>
                    <a:pt x="52247" y="27490"/>
                  </a:cubicBezTo>
                  <a:cubicBezTo>
                    <a:pt x="52233" y="27343"/>
                    <a:pt x="52188" y="27152"/>
                    <a:pt x="52174" y="26990"/>
                  </a:cubicBezTo>
                  <a:cubicBezTo>
                    <a:pt x="52424" y="26960"/>
                    <a:pt x="52660" y="26799"/>
                    <a:pt x="52777" y="26563"/>
                  </a:cubicBezTo>
                  <a:cubicBezTo>
                    <a:pt x="52866" y="26386"/>
                    <a:pt x="52911" y="26151"/>
                    <a:pt x="52925" y="25958"/>
                  </a:cubicBezTo>
                  <a:lnTo>
                    <a:pt x="51157" y="23307"/>
                  </a:lnTo>
                  <a:lnTo>
                    <a:pt x="51157" y="23307"/>
                  </a:lnTo>
                  <a:cubicBezTo>
                    <a:pt x="51157" y="23307"/>
                    <a:pt x="51688" y="23661"/>
                    <a:pt x="52822" y="24442"/>
                  </a:cubicBezTo>
                  <a:cubicBezTo>
                    <a:pt x="53364" y="24814"/>
                    <a:pt x="53855" y="24912"/>
                    <a:pt x="54220" y="24912"/>
                  </a:cubicBezTo>
                  <a:cubicBezTo>
                    <a:pt x="54620" y="24912"/>
                    <a:pt x="54869" y="24795"/>
                    <a:pt x="54869" y="24795"/>
                  </a:cubicBezTo>
                  <a:cubicBezTo>
                    <a:pt x="54796" y="24295"/>
                    <a:pt x="54030" y="23234"/>
                    <a:pt x="54030" y="23234"/>
                  </a:cubicBezTo>
                  <a:lnTo>
                    <a:pt x="54030" y="23234"/>
                  </a:lnTo>
                  <a:cubicBezTo>
                    <a:pt x="54309" y="23487"/>
                    <a:pt x="54666" y="23568"/>
                    <a:pt x="55009" y="23568"/>
                  </a:cubicBezTo>
                  <a:cubicBezTo>
                    <a:pt x="55624" y="23568"/>
                    <a:pt x="56195" y="23307"/>
                    <a:pt x="56195" y="23307"/>
                  </a:cubicBezTo>
                  <a:cubicBezTo>
                    <a:pt x="56195" y="23307"/>
                    <a:pt x="56151" y="22763"/>
                    <a:pt x="55900" y="22158"/>
                  </a:cubicBezTo>
                  <a:cubicBezTo>
                    <a:pt x="55650" y="21555"/>
                    <a:pt x="51939" y="19713"/>
                    <a:pt x="51938" y="19713"/>
                  </a:cubicBezTo>
                  <a:lnTo>
                    <a:pt x="51938" y="19713"/>
                  </a:lnTo>
                  <a:lnTo>
                    <a:pt x="57079" y="20612"/>
                  </a:lnTo>
                  <a:cubicBezTo>
                    <a:pt x="57079" y="20612"/>
                    <a:pt x="57919" y="20420"/>
                    <a:pt x="58037" y="19905"/>
                  </a:cubicBezTo>
                  <a:cubicBezTo>
                    <a:pt x="58169" y="19404"/>
                    <a:pt x="57786" y="18976"/>
                    <a:pt x="57786" y="18976"/>
                  </a:cubicBezTo>
                  <a:cubicBezTo>
                    <a:pt x="59068" y="18579"/>
                    <a:pt x="59127" y="17238"/>
                    <a:pt x="59127" y="17238"/>
                  </a:cubicBezTo>
                  <a:cubicBezTo>
                    <a:pt x="58345" y="16488"/>
                    <a:pt x="57153" y="16252"/>
                    <a:pt x="57153" y="16252"/>
                  </a:cubicBezTo>
                  <a:cubicBezTo>
                    <a:pt x="59347" y="15987"/>
                    <a:pt x="59598" y="14145"/>
                    <a:pt x="59598" y="14145"/>
                  </a:cubicBezTo>
                  <a:lnTo>
                    <a:pt x="55223" y="14115"/>
                  </a:lnTo>
                  <a:cubicBezTo>
                    <a:pt x="55223" y="14115"/>
                    <a:pt x="57786" y="12658"/>
                    <a:pt x="60084" y="11244"/>
                  </a:cubicBezTo>
                  <a:cubicBezTo>
                    <a:pt x="62367" y="9830"/>
                    <a:pt x="61336" y="8224"/>
                    <a:pt x="61336" y="8223"/>
                  </a:cubicBezTo>
                  <a:lnTo>
                    <a:pt x="61336" y="8223"/>
                  </a:lnTo>
                  <a:cubicBezTo>
                    <a:pt x="60865" y="8901"/>
                    <a:pt x="55694" y="11817"/>
                    <a:pt x="55120" y="11951"/>
                  </a:cubicBezTo>
                  <a:cubicBezTo>
                    <a:pt x="55062" y="11964"/>
                    <a:pt x="55012" y="11970"/>
                    <a:pt x="54967" y="11970"/>
                  </a:cubicBezTo>
                  <a:cubicBezTo>
                    <a:pt x="54573" y="11970"/>
                    <a:pt x="54692" y="11493"/>
                    <a:pt x="54692" y="11493"/>
                  </a:cubicBezTo>
                  <a:cubicBezTo>
                    <a:pt x="54692" y="11493"/>
                    <a:pt x="59068" y="8194"/>
                    <a:pt x="59804" y="6780"/>
                  </a:cubicBezTo>
                  <a:cubicBezTo>
                    <a:pt x="60541" y="5381"/>
                    <a:pt x="59553" y="5248"/>
                    <a:pt x="59553" y="5248"/>
                  </a:cubicBezTo>
                  <a:cubicBezTo>
                    <a:pt x="58950" y="6176"/>
                    <a:pt x="53529" y="10993"/>
                    <a:pt x="53160" y="11126"/>
                  </a:cubicBezTo>
                  <a:cubicBezTo>
                    <a:pt x="53091" y="11147"/>
                    <a:pt x="53033" y="11156"/>
                    <a:pt x="52985" y="11156"/>
                  </a:cubicBezTo>
                  <a:cubicBezTo>
                    <a:pt x="52768" y="11156"/>
                    <a:pt x="52748" y="10978"/>
                    <a:pt x="52748" y="10978"/>
                  </a:cubicBezTo>
                  <a:cubicBezTo>
                    <a:pt x="52748" y="10978"/>
                    <a:pt x="56342" y="7620"/>
                    <a:pt x="57491" y="6000"/>
                  </a:cubicBezTo>
                  <a:cubicBezTo>
                    <a:pt x="58655" y="4379"/>
                    <a:pt x="57491" y="3215"/>
                    <a:pt x="57491" y="3215"/>
                  </a:cubicBezTo>
                  <a:cubicBezTo>
                    <a:pt x="57491" y="3215"/>
                    <a:pt x="53912" y="7958"/>
                    <a:pt x="52410" y="9461"/>
                  </a:cubicBezTo>
                  <a:cubicBezTo>
                    <a:pt x="51252" y="10619"/>
                    <a:pt x="50377" y="10756"/>
                    <a:pt x="50027" y="10756"/>
                  </a:cubicBezTo>
                  <a:cubicBezTo>
                    <a:pt x="49919" y="10756"/>
                    <a:pt x="49861" y="10743"/>
                    <a:pt x="49861" y="10743"/>
                  </a:cubicBezTo>
                  <a:cubicBezTo>
                    <a:pt x="49861" y="10743"/>
                    <a:pt x="52056" y="8651"/>
                    <a:pt x="54030" y="6220"/>
                  </a:cubicBezTo>
                  <a:cubicBezTo>
                    <a:pt x="55988" y="3790"/>
                    <a:pt x="54840" y="2641"/>
                    <a:pt x="54840" y="2641"/>
                  </a:cubicBezTo>
                  <a:lnTo>
                    <a:pt x="54840" y="2641"/>
                  </a:lnTo>
                  <a:cubicBezTo>
                    <a:pt x="54604" y="4144"/>
                    <a:pt x="47651" y="10861"/>
                    <a:pt x="47651" y="10861"/>
                  </a:cubicBezTo>
                  <a:cubicBezTo>
                    <a:pt x="48580" y="9814"/>
                    <a:pt x="49507" y="6338"/>
                    <a:pt x="49625" y="5410"/>
                  </a:cubicBezTo>
                  <a:cubicBezTo>
                    <a:pt x="49743" y="4482"/>
                    <a:pt x="48698" y="4144"/>
                    <a:pt x="48698" y="4144"/>
                  </a:cubicBezTo>
                  <a:cubicBezTo>
                    <a:pt x="48698" y="4144"/>
                    <a:pt x="47313" y="7266"/>
                    <a:pt x="46267" y="10507"/>
                  </a:cubicBezTo>
                  <a:cubicBezTo>
                    <a:pt x="45222" y="13748"/>
                    <a:pt x="39668" y="16295"/>
                    <a:pt x="38976" y="16413"/>
                  </a:cubicBezTo>
                  <a:cubicBezTo>
                    <a:pt x="38283" y="16531"/>
                    <a:pt x="30992" y="19080"/>
                    <a:pt x="29018" y="20229"/>
                  </a:cubicBezTo>
                  <a:cubicBezTo>
                    <a:pt x="26469" y="18609"/>
                    <a:pt x="21844" y="18491"/>
                    <a:pt x="21844" y="18491"/>
                  </a:cubicBezTo>
                  <a:cubicBezTo>
                    <a:pt x="21844" y="18491"/>
                    <a:pt x="19399" y="15515"/>
                    <a:pt x="17853" y="14410"/>
                  </a:cubicBezTo>
                  <a:cubicBezTo>
                    <a:pt x="16306" y="13291"/>
                    <a:pt x="11651" y="11817"/>
                    <a:pt x="10620" y="11523"/>
                  </a:cubicBezTo>
                  <a:cubicBezTo>
                    <a:pt x="9589" y="11228"/>
                    <a:pt x="8926" y="8504"/>
                    <a:pt x="8705" y="8062"/>
                  </a:cubicBezTo>
                  <a:cubicBezTo>
                    <a:pt x="8485" y="7620"/>
                    <a:pt x="8116" y="6220"/>
                    <a:pt x="7821" y="6000"/>
                  </a:cubicBezTo>
                  <a:cubicBezTo>
                    <a:pt x="7804" y="5987"/>
                    <a:pt x="7788" y="5981"/>
                    <a:pt x="7772" y="5981"/>
                  </a:cubicBezTo>
                  <a:cubicBezTo>
                    <a:pt x="7502" y="5981"/>
                    <a:pt x="7306" y="7620"/>
                    <a:pt x="7306" y="7620"/>
                  </a:cubicBezTo>
                  <a:cubicBezTo>
                    <a:pt x="7306" y="7620"/>
                    <a:pt x="6937" y="6442"/>
                    <a:pt x="6790" y="5705"/>
                  </a:cubicBezTo>
                  <a:cubicBezTo>
                    <a:pt x="6643" y="4969"/>
                    <a:pt x="6128" y="2390"/>
                    <a:pt x="5906" y="2317"/>
                  </a:cubicBezTo>
                  <a:cubicBezTo>
                    <a:pt x="5900" y="2315"/>
                    <a:pt x="5893" y="2314"/>
                    <a:pt x="5887" y="2314"/>
                  </a:cubicBezTo>
                  <a:cubicBezTo>
                    <a:pt x="5661" y="2314"/>
                    <a:pt x="5244" y="3496"/>
                    <a:pt x="5244" y="3496"/>
                  </a:cubicBezTo>
                  <a:cubicBezTo>
                    <a:pt x="5244" y="3496"/>
                    <a:pt x="5244" y="756"/>
                    <a:pt x="4949" y="608"/>
                  </a:cubicBezTo>
                  <a:cubicBezTo>
                    <a:pt x="4932" y="600"/>
                    <a:pt x="4914" y="596"/>
                    <a:pt x="4895" y="596"/>
                  </a:cubicBezTo>
                  <a:cubicBezTo>
                    <a:pt x="4596" y="596"/>
                    <a:pt x="4139" y="1640"/>
                    <a:pt x="4139" y="1640"/>
                  </a:cubicBezTo>
                  <a:cubicBezTo>
                    <a:pt x="4139" y="1640"/>
                    <a:pt x="4139" y="1"/>
                    <a:pt x="3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67">
              <a:extLst>
                <a:ext uri="{FF2B5EF4-FFF2-40B4-BE49-F238E27FC236}">
                  <a16:creationId xmlns:a16="http://schemas.microsoft.com/office/drawing/2014/main" id="{98DCB5D3-5F53-853E-58FB-5B9E969792CD}"/>
                </a:ext>
              </a:extLst>
            </p:cNvPr>
            <p:cNvSpPr/>
            <p:nvPr/>
          </p:nvSpPr>
          <p:spPr>
            <a:xfrm>
              <a:off x="739825" y="994313"/>
              <a:ext cx="256325" cy="142450"/>
            </a:xfrm>
            <a:custGeom>
              <a:avLst/>
              <a:gdLst/>
              <a:ahLst/>
              <a:cxnLst/>
              <a:rect l="l" t="t" r="r" b="b"/>
              <a:pathLst>
                <a:path w="10253" h="5698" extrusionOk="0">
                  <a:moveTo>
                    <a:pt x="5886" y="0"/>
                  </a:moveTo>
                  <a:cubicBezTo>
                    <a:pt x="4291" y="0"/>
                    <a:pt x="2527" y="220"/>
                    <a:pt x="1694" y="1072"/>
                  </a:cubicBezTo>
                  <a:cubicBezTo>
                    <a:pt x="0" y="2840"/>
                    <a:pt x="1444" y="4299"/>
                    <a:pt x="1444" y="4299"/>
                  </a:cubicBezTo>
                  <a:lnTo>
                    <a:pt x="3137" y="5123"/>
                  </a:lnTo>
                  <a:lnTo>
                    <a:pt x="4449" y="4475"/>
                  </a:lnTo>
                  <a:cubicBezTo>
                    <a:pt x="4449" y="4475"/>
                    <a:pt x="6393" y="4902"/>
                    <a:pt x="6496" y="5049"/>
                  </a:cubicBezTo>
                  <a:cubicBezTo>
                    <a:pt x="6613" y="5197"/>
                    <a:pt x="6688" y="5697"/>
                    <a:pt x="6688" y="5697"/>
                  </a:cubicBezTo>
                  <a:lnTo>
                    <a:pt x="7012" y="5197"/>
                  </a:lnTo>
                  <a:lnTo>
                    <a:pt x="7762" y="5300"/>
                  </a:lnTo>
                  <a:lnTo>
                    <a:pt x="7615" y="4652"/>
                  </a:lnTo>
                  <a:lnTo>
                    <a:pt x="8279" y="4328"/>
                  </a:lnTo>
                  <a:lnTo>
                    <a:pt x="8204" y="3857"/>
                  </a:lnTo>
                  <a:lnTo>
                    <a:pt x="9133" y="3533"/>
                  </a:lnTo>
                  <a:lnTo>
                    <a:pt x="8676" y="3209"/>
                  </a:lnTo>
                  <a:lnTo>
                    <a:pt x="9324" y="2810"/>
                  </a:lnTo>
                  <a:lnTo>
                    <a:pt x="8882" y="2516"/>
                  </a:lnTo>
                  <a:lnTo>
                    <a:pt x="9972" y="1942"/>
                  </a:lnTo>
                  <a:lnTo>
                    <a:pt x="9398" y="1470"/>
                  </a:lnTo>
                  <a:lnTo>
                    <a:pt x="10252" y="970"/>
                  </a:lnTo>
                  <a:lnTo>
                    <a:pt x="9884" y="734"/>
                  </a:lnTo>
                  <a:cubicBezTo>
                    <a:pt x="9310" y="394"/>
                    <a:pt x="8676" y="174"/>
                    <a:pt x="8028" y="115"/>
                  </a:cubicBezTo>
                  <a:cubicBezTo>
                    <a:pt x="7450" y="56"/>
                    <a:pt x="6689" y="0"/>
                    <a:pt x="58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7">
              <a:extLst>
                <a:ext uri="{FF2B5EF4-FFF2-40B4-BE49-F238E27FC236}">
                  <a16:creationId xmlns:a16="http://schemas.microsoft.com/office/drawing/2014/main" id="{A32E9DE6-5A73-67B6-58AE-3C7B541251D4}"/>
                </a:ext>
              </a:extLst>
            </p:cNvPr>
            <p:cNvSpPr/>
            <p:nvPr/>
          </p:nvSpPr>
          <p:spPr>
            <a:xfrm>
              <a:off x="768150" y="1082588"/>
              <a:ext cx="88050" cy="94675"/>
            </a:xfrm>
            <a:custGeom>
              <a:avLst/>
              <a:gdLst/>
              <a:ahLst/>
              <a:cxnLst/>
              <a:rect l="l" t="t" r="r" b="b"/>
              <a:pathLst>
                <a:path w="3522" h="3787" extrusionOk="0">
                  <a:moveTo>
                    <a:pt x="830" y="1"/>
                  </a:moveTo>
                  <a:cubicBezTo>
                    <a:pt x="720" y="1"/>
                    <a:pt x="606" y="23"/>
                    <a:pt x="488" y="75"/>
                  </a:cubicBezTo>
                  <a:lnTo>
                    <a:pt x="60" y="2211"/>
                  </a:lnTo>
                  <a:cubicBezTo>
                    <a:pt x="1" y="2549"/>
                    <a:pt x="148" y="2918"/>
                    <a:pt x="443" y="3109"/>
                  </a:cubicBezTo>
                  <a:lnTo>
                    <a:pt x="1474" y="3787"/>
                  </a:lnTo>
                  <a:lnTo>
                    <a:pt x="1474" y="3787"/>
                  </a:lnTo>
                  <a:lnTo>
                    <a:pt x="1253" y="3213"/>
                  </a:lnTo>
                  <a:lnTo>
                    <a:pt x="3522" y="104"/>
                  </a:lnTo>
                  <a:lnTo>
                    <a:pt x="3522" y="104"/>
                  </a:lnTo>
                  <a:cubicBezTo>
                    <a:pt x="3522" y="104"/>
                    <a:pt x="2151" y="326"/>
                    <a:pt x="1975" y="826"/>
                  </a:cubicBezTo>
                  <a:cubicBezTo>
                    <a:pt x="1975" y="826"/>
                    <a:pt x="1496" y="1"/>
                    <a:pt x="830" y="1"/>
                  </a:cubicBezTo>
                  <a:close/>
                </a:path>
              </a:pathLst>
            </a:custGeom>
            <a:solidFill>
              <a:srgbClr val="F4C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7">
              <a:extLst>
                <a:ext uri="{FF2B5EF4-FFF2-40B4-BE49-F238E27FC236}">
                  <a16:creationId xmlns:a16="http://schemas.microsoft.com/office/drawing/2014/main" id="{C02994EE-CA4C-6417-0A3E-4FF5F57255CC}"/>
                </a:ext>
              </a:extLst>
            </p:cNvPr>
            <p:cNvSpPr/>
            <p:nvPr/>
          </p:nvSpPr>
          <p:spPr>
            <a:xfrm>
              <a:off x="821925" y="1052038"/>
              <a:ext cx="17350" cy="16950"/>
            </a:xfrm>
            <a:custGeom>
              <a:avLst/>
              <a:gdLst/>
              <a:ahLst/>
              <a:cxnLst/>
              <a:rect l="l" t="t" r="r" b="b"/>
              <a:pathLst>
                <a:path w="694" h="678" extrusionOk="0">
                  <a:moveTo>
                    <a:pt x="354" y="0"/>
                  </a:moveTo>
                  <a:cubicBezTo>
                    <a:pt x="163" y="0"/>
                    <a:pt x="0" y="148"/>
                    <a:pt x="0" y="340"/>
                  </a:cubicBezTo>
                  <a:cubicBezTo>
                    <a:pt x="0" y="531"/>
                    <a:pt x="163" y="678"/>
                    <a:pt x="354" y="678"/>
                  </a:cubicBezTo>
                  <a:cubicBezTo>
                    <a:pt x="531" y="678"/>
                    <a:pt x="693" y="531"/>
                    <a:pt x="693" y="340"/>
                  </a:cubicBezTo>
                  <a:cubicBezTo>
                    <a:pt x="693" y="148"/>
                    <a:pt x="531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7">
              <a:extLst>
                <a:ext uri="{FF2B5EF4-FFF2-40B4-BE49-F238E27FC236}">
                  <a16:creationId xmlns:a16="http://schemas.microsoft.com/office/drawing/2014/main" id="{03CC0E63-3756-1647-D187-5A01A39291AE}"/>
                </a:ext>
              </a:extLst>
            </p:cNvPr>
            <p:cNvSpPr/>
            <p:nvPr/>
          </p:nvSpPr>
          <p:spPr>
            <a:xfrm>
              <a:off x="745325" y="1409388"/>
              <a:ext cx="39050" cy="38925"/>
            </a:xfrm>
            <a:custGeom>
              <a:avLst/>
              <a:gdLst/>
              <a:ahLst/>
              <a:cxnLst/>
              <a:rect l="l" t="t" r="r" b="b"/>
              <a:pathLst>
                <a:path w="1562" h="1557" extrusionOk="0">
                  <a:moveTo>
                    <a:pt x="1042" y="0"/>
                  </a:moveTo>
                  <a:cubicBezTo>
                    <a:pt x="722" y="0"/>
                    <a:pt x="403" y="160"/>
                    <a:pt x="222" y="437"/>
                  </a:cubicBezTo>
                  <a:cubicBezTo>
                    <a:pt x="1" y="761"/>
                    <a:pt x="16" y="1232"/>
                    <a:pt x="252" y="1556"/>
                  </a:cubicBezTo>
                  <a:cubicBezTo>
                    <a:pt x="193" y="1247"/>
                    <a:pt x="1047" y="717"/>
                    <a:pt x="1297" y="540"/>
                  </a:cubicBezTo>
                  <a:cubicBezTo>
                    <a:pt x="1562" y="378"/>
                    <a:pt x="959" y="69"/>
                    <a:pt x="1253" y="24"/>
                  </a:cubicBezTo>
                  <a:cubicBezTo>
                    <a:pt x="1184" y="8"/>
                    <a:pt x="1113" y="0"/>
                    <a:pt x="1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7">
              <a:extLst>
                <a:ext uri="{FF2B5EF4-FFF2-40B4-BE49-F238E27FC236}">
                  <a16:creationId xmlns:a16="http://schemas.microsoft.com/office/drawing/2014/main" id="{5703E038-F55F-FB29-8E99-9791703A4178}"/>
                </a:ext>
              </a:extLst>
            </p:cNvPr>
            <p:cNvSpPr/>
            <p:nvPr/>
          </p:nvSpPr>
          <p:spPr>
            <a:xfrm>
              <a:off x="851775" y="1439088"/>
              <a:ext cx="24675" cy="45100"/>
            </a:xfrm>
            <a:custGeom>
              <a:avLst/>
              <a:gdLst/>
              <a:ahLst/>
              <a:cxnLst/>
              <a:rect l="l" t="t" r="r" b="b"/>
              <a:pathLst>
                <a:path w="987" h="1804" extrusionOk="0">
                  <a:moveTo>
                    <a:pt x="44" y="0"/>
                  </a:moveTo>
                  <a:cubicBezTo>
                    <a:pt x="0" y="236"/>
                    <a:pt x="73" y="560"/>
                    <a:pt x="265" y="722"/>
                  </a:cubicBezTo>
                  <a:cubicBezTo>
                    <a:pt x="427" y="855"/>
                    <a:pt x="574" y="1016"/>
                    <a:pt x="648" y="1208"/>
                  </a:cubicBezTo>
                  <a:cubicBezTo>
                    <a:pt x="721" y="1414"/>
                    <a:pt x="678" y="1664"/>
                    <a:pt x="515" y="1797"/>
                  </a:cubicBezTo>
                  <a:cubicBezTo>
                    <a:pt x="530" y="1802"/>
                    <a:pt x="542" y="1804"/>
                    <a:pt x="552" y="1804"/>
                  </a:cubicBezTo>
                  <a:cubicBezTo>
                    <a:pt x="573" y="1804"/>
                    <a:pt x="589" y="1797"/>
                    <a:pt x="619" y="1797"/>
                  </a:cubicBezTo>
                  <a:cubicBezTo>
                    <a:pt x="839" y="1768"/>
                    <a:pt x="972" y="1532"/>
                    <a:pt x="986" y="1311"/>
                  </a:cubicBezTo>
                  <a:cubicBezTo>
                    <a:pt x="986" y="1090"/>
                    <a:pt x="884" y="884"/>
                    <a:pt x="780" y="692"/>
                  </a:cubicBezTo>
                  <a:cubicBezTo>
                    <a:pt x="751" y="604"/>
                    <a:pt x="707" y="515"/>
                    <a:pt x="619" y="472"/>
                  </a:cubicBezTo>
                  <a:cubicBezTo>
                    <a:pt x="574" y="442"/>
                    <a:pt x="515" y="427"/>
                    <a:pt x="456" y="413"/>
                  </a:cubicBezTo>
                  <a:cubicBezTo>
                    <a:pt x="265" y="354"/>
                    <a:pt x="103" y="191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7">
              <a:extLst>
                <a:ext uri="{FF2B5EF4-FFF2-40B4-BE49-F238E27FC236}">
                  <a16:creationId xmlns:a16="http://schemas.microsoft.com/office/drawing/2014/main" id="{69BB2407-5199-E62F-6C2F-3FD5C7D0AD7F}"/>
                </a:ext>
              </a:extLst>
            </p:cNvPr>
            <p:cNvSpPr/>
            <p:nvPr/>
          </p:nvSpPr>
          <p:spPr>
            <a:xfrm>
              <a:off x="884175" y="1463363"/>
              <a:ext cx="35725" cy="37225"/>
            </a:xfrm>
            <a:custGeom>
              <a:avLst/>
              <a:gdLst/>
              <a:ahLst/>
              <a:cxnLst/>
              <a:rect l="l" t="t" r="r" b="b"/>
              <a:pathLst>
                <a:path w="1429" h="1489" extrusionOk="0">
                  <a:moveTo>
                    <a:pt x="1148" y="1"/>
                  </a:moveTo>
                  <a:cubicBezTo>
                    <a:pt x="1049" y="1"/>
                    <a:pt x="932" y="60"/>
                    <a:pt x="869" y="134"/>
                  </a:cubicBezTo>
                  <a:cubicBezTo>
                    <a:pt x="822" y="118"/>
                    <a:pt x="774" y="111"/>
                    <a:pt x="725" y="111"/>
                  </a:cubicBezTo>
                  <a:cubicBezTo>
                    <a:pt x="588" y="111"/>
                    <a:pt x="447" y="169"/>
                    <a:pt x="339" y="267"/>
                  </a:cubicBezTo>
                  <a:cubicBezTo>
                    <a:pt x="191" y="399"/>
                    <a:pt x="118" y="575"/>
                    <a:pt x="73" y="768"/>
                  </a:cubicBezTo>
                  <a:cubicBezTo>
                    <a:pt x="0" y="1017"/>
                    <a:pt x="15" y="1298"/>
                    <a:pt x="177" y="1489"/>
                  </a:cubicBezTo>
                  <a:cubicBezTo>
                    <a:pt x="191" y="1194"/>
                    <a:pt x="280" y="915"/>
                    <a:pt x="515" y="752"/>
                  </a:cubicBezTo>
                  <a:cubicBezTo>
                    <a:pt x="663" y="664"/>
                    <a:pt x="825" y="664"/>
                    <a:pt x="987" y="634"/>
                  </a:cubicBezTo>
                  <a:cubicBezTo>
                    <a:pt x="1149" y="605"/>
                    <a:pt x="1311" y="532"/>
                    <a:pt x="1370" y="385"/>
                  </a:cubicBezTo>
                  <a:cubicBezTo>
                    <a:pt x="1429" y="267"/>
                    <a:pt x="1370" y="104"/>
                    <a:pt x="1252" y="31"/>
                  </a:cubicBezTo>
                  <a:cubicBezTo>
                    <a:pt x="1223" y="10"/>
                    <a:pt x="1187" y="1"/>
                    <a:pt x="1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7">
              <a:extLst>
                <a:ext uri="{FF2B5EF4-FFF2-40B4-BE49-F238E27FC236}">
                  <a16:creationId xmlns:a16="http://schemas.microsoft.com/office/drawing/2014/main" id="{B225CED9-E6A2-2B3E-38C0-BCA6F28406C7}"/>
                </a:ext>
              </a:extLst>
            </p:cNvPr>
            <p:cNvSpPr/>
            <p:nvPr/>
          </p:nvSpPr>
          <p:spPr>
            <a:xfrm>
              <a:off x="897425" y="1504363"/>
              <a:ext cx="28025" cy="41900"/>
            </a:xfrm>
            <a:custGeom>
              <a:avLst/>
              <a:gdLst/>
              <a:ahLst/>
              <a:cxnLst/>
              <a:rect l="l" t="t" r="r" b="b"/>
              <a:pathLst>
                <a:path w="1121" h="1676" extrusionOk="0">
                  <a:moveTo>
                    <a:pt x="788" y="1"/>
                  </a:moveTo>
                  <a:cubicBezTo>
                    <a:pt x="771" y="1"/>
                    <a:pt x="754" y="4"/>
                    <a:pt x="737" y="11"/>
                  </a:cubicBezTo>
                  <a:cubicBezTo>
                    <a:pt x="427" y="173"/>
                    <a:pt x="162" y="438"/>
                    <a:pt x="89" y="777"/>
                  </a:cubicBezTo>
                  <a:cubicBezTo>
                    <a:pt x="1" y="1116"/>
                    <a:pt x="133" y="1514"/>
                    <a:pt x="427" y="1675"/>
                  </a:cubicBezTo>
                  <a:cubicBezTo>
                    <a:pt x="266" y="1528"/>
                    <a:pt x="236" y="1263"/>
                    <a:pt x="325" y="1042"/>
                  </a:cubicBezTo>
                  <a:cubicBezTo>
                    <a:pt x="427" y="836"/>
                    <a:pt x="619" y="689"/>
                    <a:pt x="826" y="615"/>
                  </a:cubicBezTo>
                  <a:cubicBezTo>
                    <a:pt x="914" y="571"/>
                    <a:pt x="1002" y="542"/>
                    <a:pt x="1061" y="467"/>
                  </a:cubicBezTo>
                  <a:cubicBezTo>
                    <a:pt x="1120" y="379"/>
                    <a:pt x="1105" y="232"/>
                    <a:pt x="1016" y="159"/>
                  </a:cubicBezTo>
                  <a:cubicBezTo>
                    <a:pt x="956" y="85"/>
                    <a:pt x="873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7">
              <a:extLst>
                <a:ext uri="{FF2B5EF4-FFF2-40B4-BE49-F238E27FC236}">
                  <a16:creationId xmlns:a16="http://schemas.microsoft.com/office/drawing/2014/main" id="{F4105251-E4CB-4734-2091-736BD902C962}"/>
                </a:ext>
              </a:extLst>
            </p:cNvPr>
            <p:cNvSpPr/>
            <p:nvPr/>
          </p:nvSpPr>
          <p:spPr>
            <a:xfrm>
              <a:off x="943825" y="1499038"/>
              <a:ext cx="26550" cy="39175"/>
            </a:xfrm>
            <a:custGeom>
              <a:avLst/>
              <a:gdLst/>
              <a:ahLst/>
              <a:cxnLst/>
              <a:rect l="l" t="t" r="r" b="b"/>
              <a:pathLst>
                <a:path w="1062" h="1567" extrusionOk="0">
                  <a:moveTo>
                    <a:pt x="752" y="1"/>
                  </a:moveTo>
                  <a:cubicBezTo>
                    <a:pt x="702" y="1"/>
                    <a:pt x="651" y="11"/>
                    <a:pt x="604" y="32"/>
                  </a:cubicBezTo>
                  <a:cubicBezTo>
                    <a:pt x="457" y="91"/>
                    <a:pt x="457" y="195"/>
                    <a:pt x="398" y="356"/>
                  </a:cubicBezTo>
                  <a:cubicBezTo>
                    <a:pt x="427" y="578"/>
                    <a:pt x="457" y="814"/>
                    <a:pt x="413" y="1034"/>
                  </a:cubicBezTo>
                  <a:cubicBezTo>
                    <a:pt x="368" y="1270"/>
                    <a:pt x="221" y="1491"/>
                    <a:pt x="1" y="1550"/>
                  </a:cubicBezTo>
                  <a:cubicBezTo>
                    <a:pt x="44" y="1561"/>
                    <a:pt x="88" y="1567"/>
                    <a:pt x="131" y="1567"/>
                  </a:cubicBezTo>
                  <a:cubicBezTo>
                    <a:pt x="368" y="1567"/>
                    <a:pt x="600" y="1410"/>
                    <a:pt x="737" y="1211"/>
                  </a:cubicBezTo>
                  <a:cubicBezTo>
                    <a:pt x="899" y="975"/>
                    <a:pt x="973" y="696"/>
                    <a:pt x="1016" y="415"/>
                  </a:cubicBezTo>
                  <a:cubicBezTo>
                    <a:pt x="1046" y="327"/>
                    <a:pt x="1061" y="254"/>
                    <a:pt x="1032" y="165"/>
                  </a:cubicBezTo>
                  <a:cubicBezTo>
                    <a:pt x="990" y="61"/>
                    <a:pt x="874" y="1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7">
              <a:extLst>
                <a:ext uri="{FF2B5EF4-FFF2-40B4-BE49-F238E27FC236}">
                  <a16:creationId xmlns:a16="http://schemas.microsoft.com/office/drawing/2014/main" id="{BA34FF4E-9070-A283-B088-8ECB0DD85368}"/>
                </a:ext>
              </a:extLst>
            </p:cNvPr>
            <p:cNvSpPr/>
            <p:nvPr/>
          </p:nvSpPr>
          <p:spPr>
            <a:xfrm>
              <a:off x="920625" y="1227313"/>
              <a:ext cx="750" cy="775"/>
            </a:xfrm>
            <a:custGeom>
              <a:avLst/>
              <a:gdLst/>
              <a:ahLst/>
              <a:cxnLst/>
              <a:rect l="l" t="t" r="r" b="b"/>
              <a:pathLst>
                <a:path w="30" h="31" extrusionOk="0">
                  <a:moveTo>
                    <a:pt x="0" y="1"/>
                  </a:moveTo>
                  <a:lnTo>
                    <a:pt x="30" y="30"/>
                  </a:lnTo>
                  <a:lnTo>
                    <a:pt x="30" y="30"/>
                  </a:lnTo>
                  <a:close/>
                </a:path>
              </a:pathLst>
            </a:custGeom>
            <a:solidFill>
              <a:srgbClr val="2116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7">
              <a:extLst>
                <a:ext uri="{FF2B5EF4-FFF2-40B4-BE49-F238E27FC236}">
                  <a16:creationId xmlns:a16="http://schemas.microsoft.com/office/drawing/2014/main" id="{CC9D9634-0B6C-F33E-3E73-8E5F9EAAA5BB}"/>
                </a:ext>
              </a:extLst>
            </p:cNvPr>
            <p:cNvSpPr/>
            <p:nvPr/>
          </p:nvSpPr>
          <p:spPr>
            <a:xfrm>
              <a:off x="881225" y="1230263"/>
              <a:ext cx="124850" cy="209925"/>
            </a:xfrm>
            <a:custGeom>
              <a:avLst/>
              <a:gdLst/>
              <a:ahLst/>
              <a:cxnLst/>
              <a:rect l="l" t="t" r="r" b="b"/>
              <a:pathLst>
                <a:path w="4994" h="8397" extrusionOk="0">
                  <a:moveTo>
                    <a:pt x="1694" y="1"/>
                  </a:moveTo>
                  <a:cubicBezTo>
                    <a:pt x="457" y="2285"/>
                    <a:pt x="1621" y="6321"/>
                    <a:pt x="1621" y="6321"/>
                  </a:cubicBezTo>
                  <a:lnTo>
                    <a:pt x="1" y="6468"/>
                  </a:lnTo>
                  <a:lnTo>
                    <a:pt x="442" y="7794"/>
                  </a:lnTo>
                  <a:lnTo>
                    <a:pt x="3020" y="8397"/>
                  </a:lnTo>
                  <a:lnTo>
                    <a:pt x="4950" y="5290"/>
                  </a:lnTo>
                  <a:lnTo>
                    <a:pt x="4950" y="5333"/>
                  </a:lnTo>
                  <a:cubicBezTo>
                    <a:pt x="4979" y="5215"/>
                    <a:pt x="4993" y="5113"/>
                    <a:pt x="4993" y="4995"/>
                  </a:cubicBezTo>
                  <a:cubicBezTo>
                    <a:pt x="4979" y="4803"/>
                    <a:pt x="4862" y="4641"/>
                    <a:pt x="4758" y="4494"/>
                  </a:cubicBezTo>
                  <a:cubicBezTo>
                    <a:pt x="3830" y="3109"/>
                    <a:pt x="2888" y="1725"/>
                    <a:pt x="1945" y="325"/>
                  </a:cubicBezTo>
                  <a:cubicBezTo>
                    <a:pt x="1871" y="222"/>
                    <a:pt x="1782" y="105"/>
                    <a:pt x="1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7">
              <a:extLst>
                <a:ext uri="{FF2B5EF4-FFF2-40B4-BE49-F238E27FC236}">
                  <a16:creationId xmlns:a16="http://schemas.microsoft.com/office/drawing/2014/main" id="{1CA03080-693D-8A14-185E-DAC0D50A0ECC}"/>
                </a:ext>
              </a:extLst>
            </p:cNvPr>
            <p:cNvSpPr/>
            <p:nvPr/>
          </p:nvSpPr>
          <p:spPr>
            <a:xfrm>
              <a:off x="386650" y="523138"/>
              <a:ext cx="209200" cy="263050"/>
            </a:xfrm>
            <a:custGeom>
              <a:avLst/>
              <a:gdLst/>
              <a:ahLst/>
              <a:cxnLst/>
              <a:rect l="l" t="t" r="r" b="b"/>
              <a:pathLst>
                <a:path w="8368" h="10522" extrusionOk="0">
                  <a:moveTo>
                    <a:pt x="2396" y="1"/>
                  </a:moveTo>
                  <a:cubicBezTo>
                    <a:pt x="2370" y="1"/>
                    <a:pt x="2343" y="7"/>
                    <a:pt x="2314" y="19"/>
                  </a:cubicBezTo>
                  <a:cubicBezTo>
                    <a:pt x="1797" y="240"/>
                    <a:pt x="1503" y="4232"/>
                    <a:pt x="1503" y="4232"/>
                  </a:cubicBezTo>
                  <a:cubicBezTo>
                    <a:pt x="1356" y="3496"/>
                    <a:pt x="752" y="2906"/>
                    <a:pt x="752" y="2906"/>
                  </a:cubicBezTo>
                  <a:lnTo>
                    <a:pt x="752" y="2906"/>
                  </a:lnTo>
                  <a:cubicBezTo>
                    <a:pt x="0" y="5410"/>
                    <a:pt x="855" y="7398"/>
                    <a:pt x="2284" y="8930"/>
                  </a:cubicBezTo>
                  <a:cubicBezTo>
                    <a:pt x="4154" y="9918"/>
                    <a:pt x="6305" y="10154"/>
                    <a:pt x="8367" y="10521"/>
                  </a:cubicBezTo>
                  <a:cubicBezTo>
                    <a:pt x="7866" y="9594"/>
                    <a:pt x="7542" y="8356"/>
                    <a:pt x="7395" y="8062"/>
                  </a:cubicBezTo>
                  <a:cubicBezTo>
                    <a:pt x="7175" y="7620"/>
                    <a:pt x="6806" y="6220"/>
                    <a:pt x="6511" y="6000"/>
                  </a:cubicBezTo>
                  <a:cubicBezTo>
                    <a:pt x="6494" y="5987"/>
                    <a:pt x="6478" y="5981"/>
                    <a:pt x="6462" y="5981"/>
                  </a:cubicBezTo>
                  <a:cubicBezTo>
                    <a:pt x="6192" y="5981"/>
                    <a:pt x="5996" y="7620"/>
                    <a:pt x="5996" y="7620"/>
                  </a:cubicBezTo>
                  <a:cubicBezTo>
                    <a:pt x="5996" y="7620"/>
                    <a:pt x="5627" y="6442"/>
                    <a:pt x="5480" y="5705"/>
                  </a:cubicBezTo>
                  <a:cubicBezTo>
                    <a:pt x="5333" y="4969"/>
                    <a:pt x="4818" y="2390"/>
                    <a:pt x="4596" y="2317"/>
                  </a:cubicBezTo>
                  <a:cubicBezTo>
                    <a:pt x="4590" y="2315"/>
                    <a:pt x="4583" y="2314"/>
                    <a:pt x="4577" y="2314"/>
                  </a:cubicBezTo>
                  <a:cubicBezTo>
                    <a:pt x="4351" y="2314"/>
                    <a:pt x="3934" y="3496"/>
                    <a:pt x="3934" y="3496"/>
                  </a:cubicBezTo>
                  <a:cubicBezTo>
                    <a:pt x="3934" y="3496"/>
                    <a:pt x="3934" y="756"/>
                    <a:pt x="3639" y="608"/>
                  </a:cubicBezTo>
                  <a:cubicBezTo>
                    <a:pt x="3622" y="600"/>
                    <a:pt x="3604" y="596"/>
                    <a:pt x="3585" y="596"/>
                  </a:cubicBezTo>
                  <a:cubicBezTo>
                    <a:pt x="3286" y="596"/>
                    <a:pt x="2829" y="1640"/>
                    <a:pt x="2829" y="1640"/>
                  </a:cubicBezTo>
                  <a:cubicBezTo>
                    <a:pt x="2829" y="1640"/>
                    <a:pt x="2829" y="1"/>
                    <a:pt x="2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7">
              <a:extLst>
                <a:ext uri="{FF2B5EF4-FFF2-40B4-BE49-F238E27FC236}">
                  <a16:creationId xmlns:a16="http://schemas.microsoft.com/office/drawing/2014/main" id="{8175AD22-30AD-F1BF-021E-B78A1039A33D}"/>
                </a:ext>
              </a:extLst>
            </p:cNvPr>
            <p:cNvSpPr/>
            <p:nvPr/>
          </p:nvSpPr>
          <p:spPr>
            <a:xfrm>
              <a:off x="1562100" y="589163"/>
              <a:ext cx="191525" cy="198875"/>
            </a:xfrm>
            <a:custGeom>
              <a:avLst/>
              <a:gdLst/>
              <a:ahLst/>
              <a:cxnLst/>
              <a:rect l="l" t="t" r="r" b="b"/>
              <a:pathLst>
                <a:path w="7661" h="7955" extrusionOk="0">
                  <a:moveTo>
                    <a:pt x="6512" y="0"/>
                  </a:moveTo>
                  <a:lnTo>
                    <a:pt x="6512" y="0"/>
                  </a:lnTo>
                  <a:cubicBezTo>
                    <a:pt x="6321" y="1208"/>
                    <a:pt x="1754" y="5833"/>
                    <a:pt x="1" y="7556"/>
                  </a:cubicBezTo>
                  <a:cubicBezTo>
                    <a:pt x="561" y="7645"/>
                    <a:pt x="1150" y="7778"/>
                    <a:pt x="1680" y="7954"/>
                  </a:cubicBezTo>
                  <a:cubicBezTo>
                    <a:pt x="2211" y="7438"/>
                    <a:pt x="4037" y="5641"/>
                    <a:pt x="5702" y="3579"/>
                  </a:cubicBezTo>
                  <a:cubicBezTo>
                    <a:pt x="7660" y="1149"/>
                    <a:pt x="6512" y="0"/>
                    <a:pt x="6512" y="0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7">
              <a:extLst>
                <a:ext uri="{FF2B5EF4-FFF2-40B4-BE49-F238E27FC236}">
                  <a16:creationId xmlns:a16="http://schemas.microsoft.com/office/drawing/2014/main" id="{9ED9D43C-9E0F-D7B6-F15F-319A88120D12}"/>
                </a:ext>
              </a:extLst>
            </p:cNvPr>
            <p:cNvSpPr/>
            <p:nvPr/>
          </p:nvSpPr>
          <p:spPr>
            <a:xfrm>
              <a:off x="1613675" y="603513"/>
              <a:ext cx="299425" cy="434925"/>
            </a:xfrm>
            <a:custGeom>
              <a:avLst/>
              <a:gdLst/>
              <a:ahLst/>
              <a:cxnLst/>
              <a:rect l="l" t="t" r="r" b="b"/>
              <a:pathLst>
                <a:path w="11977" h="17397" extrusionOk="0">
                  <a:moveTo>
                    <a:pt x="7100" y="0"/>
                  </a:moveTo>
                  <a:cubicBezTo>
                    <a:pt x="7100" y="0"/>
                    <a:pt x="3521" y="4743"/>
                    <a:pt x="2019" y="6246"/>
                  </a:cubicBezTo>
                  <a:cubicBezTo>
                    <a:pt x="1149" y="7115"/>
                    <a:pt x="442" y="7410"/>
                    <a:pt x="0" y="7498"/>
                  </a:cubicBezTo>
                  <a:cubicBezTo>
                    <a:pt x="589" y="7689"/>
                    <a:pt x="1106" y="7911"/>
                    <a:pt x="1473" y="8072"/>
                  </a:cubicBezTo>
                  <a:cubicBezTo>
                    <a:pt x="2416" y="8514"/>
                    <a:pt x="3359" y="9133"/>
                    <a:pt x="3728" y="10105"/>
                  </a:cubicBezTo>
                  <a:cubicBezTo>
                    <a:pt x="4022" y="10871"/>
                    <a:pt x="3918" y="11725"/>
                    <a:pt x="3698" y="12521"/>
                  </a:cubicBezTo>
                  <a:cubicBezTo>
                    <a:pt x="3286" y="13964"/>
                    <a:pt x="2504" y="15261"/>
                    <a:pt x="1665" y="16513"/>
                  </a:cubicBezTo>
                  <a:lnTo>
                    <a:pt x="6688" y="17397"/>
                  </a:lnTo>
                  <a:cubicBezTo>
                    <a:pt x="6688" y="17397"/>
                    <a:pt x="7528" y="17205"/>
                    <a:pt x="7646" y="16690"/>
                  </a:cubicBezTo>
                  <a:cubicBezTo>
                    <a:pt x="7778" y="16189"/>
                    <a:pt x="7395" y="15761"/>
                    <a:pt x="7395" y="15761"/>
                  </a:cubicBezTo>
                  <a:cubicBezTo>
                    <a:pt x="8677" y="15364"/>
                    <a:pt x="8736" y="14023"/>
                    <a:pt x="8736" y="14023"/>
                  </a:cubicBezTo>
                  <a:cubicBezTo>
                    <a:pt x="7954" y="13273"/>
                    <a:pt x="6762" y="13037"/>
                    <a:pt x="6762" y="13037"/>
                  </a:cubicBezTo>
                  <a:cubicBezTo>
                    <a:pt x="8956" y="12772"/>
                    <a:pt x="9207" y="10930"/>
                    <a:pt x="9207" y="10930"/>
                  </a:cubicBezTo>
                  <a:lnTo>
                    <a:pt x="4832" y="10900"/>
                  </a:lnTo>
                  <a:cubicBezTo>
                    <a:pt x="4832" y="10900"/>
                    <a:pt x="7395" y="9443"/>
                    <a:pt x="9693" y="8029"/>
                  </a:cubicBezTo>
                  <a:cubicBezTo>
                    <a:pt x="11976" y="6615"/>
                    <a:pt x="10945" y="5009"/>
                    <a:pt x="10945" y="5008"/>
                  </a:cubicBezTo>
                  <a:lnTo>
                    <a:pt x="10945" y="5008"/>
                  </a:lnTo>
                  <a:cubicBezTo>
                    <a:pt x="10474" y="5686"/>
                    <a:pt x="5303" y="8602"/>
                    <a:pt x="4729" y="8736"/>
                  </a:cubicBezTo>
                  <a:cubicBezTo>
                    <a:pt x="4671" y="8749"/>
                    <a:pt x="4621" y="8755"/>
                    <a:pt x="4576" y="8755"/>
                  </a:cubicBezTo>
                  <a:cubicBezTo>
                    <a:pt x="4182" y="8755"/>
                    <a:pt x="4301" y="8278"/>
                    <a:pt x="4301" y="8278"/>
                  </a:cubicBezTo>
                  <a:cubicBezTo>
                    <a:pt x="4301" y="8278"/>
                    <a:pt x="8677" y="4979"/>
                    <a:pt x="9413" y="3565"/>
                  </a:cubicBezTo>
                  <a:cubicBezTo>
                    <a:pt x="10150" y="2166"/>
                    <a:pt x="9162" y="2033"/>
                    <a:pt x="9162" y="2033"/>
                  </a:cubicBezTo>
                  <a:cubicBezTo>
                    <a:pt x="8559" y="2961"/>
                    <a:pt x="3138" y="7778"/>
                    <a:pt x="2769" y="7911"/>
                  </a:cubicBezTo>
                  <a:cubicBezTo>
                    <a:pt x="2700" y="7932"/>
                    <a:pt x="2642" y="7941"/>
                    <a:pt x="2594" y="7941"/>
                  </a:cubicBezTo>
                  <a:cubicBezTo>
                    <a:pt x="2377" y="7941"/>
                    <a:pt x="2357" y="7763"/>
                    <a:pt x="2357" y="7763"/>
                  </a:cubicBezTo>
                  <a:cubicBezTo>
                    <a:pt x="2357" y="7763"/>
                    <a:pt x="5951" y="4405"/>
                    <a:pt x="7100" y="2785"/>
                  </a:cubicBezTo>
                  <a:cubicBezTo>
                    <a:pt x="8264" y="1164"/>
                    <a:pt x="7100" y="0"/>
                    <a:pt x="7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7">
              <a:extLst>
                <a:ext uri="{FF2B5EF4-FFF2-40B4-BE49-F238E27FC236}">
                  <a16:creationId xmlns:a16="http://schemas.microsoft.com/office/drawing/2014/main" id="{3ABCB3CA-9AD9-9704-2DA8-02702D7F32B1}"/>
                </a:ext>
              </a:extLst>
            </p:cNvPr>
            <p:cNvSpPr/>
            <p:nvPr/>
          </p:nvSpPr>
          <p:spPr>
            <a:xfrm>
              <a:off x="1569475" y="1017063"/>
              <a:ext cx="189300" cy="235700"/>
            </a:xfrm>
            <a:custGeom>
              <a:avLst/>
              <a:gdLst/>
              <a:ahLst/>
              <a:cxnLst/>
              <a:rect l="l" t="t" r="r" b="b"/>
              <a:pathLst>
                <a:path w="7572" h="9428" extrusionOk="0">
                  <a:moveTo>
                    <a:pt x="3418" y="1"/>
                  </a:moveTo>
                  <a:cubicBezTo>
                    <a:pt x="3139" y="427"/>
                    <a:pt x="2844" y="855"/>
                    <a:pt x="2549" y="1282"/>
                  </a:cubicBezTo>
                  <a:cubicBezTo>
                    <a:pt x="1415" y="2961"/>
                    <a:pt x="325" y="4773"/>
                    <a:pt x="89" y="6791"/>
                  </a:cubicBezTo>
                  <a:cubicBezTo>
                    <a:pt x="1" y="7616"/>
                    <a:pt x="89" y="8499"/>
                    <a:pt x="369" y="9295"/>
                  </a:cubicBezTo>
                  <a:cubicBezTo>
                    <a:pt x="678" y="9383"/>
                    <a:pt x="1002" y="9428"/>
                    <a:pt x="1326" y="9428"/>
                  </a:cubicBezTo>
                  <a:cubicBezTo>
                    <a:pt x="1459" y="9428"/>
                    <a:pt x="1591" y="9428"/>
                    <a:pt x="1709" y="9383"/>
                  </a:cubicBezTo>
                  <a:cubicBezTo>
                    <a:pt x="1886" y="9310"/>
                    <a:pt x="2004" y="9147"/>
                    <a:pt x="2092" y="8986"/>
                  </a:cubicBezTo>
                  <a:cubicBezTo>
                    <a:pt x="2167" y="8809"/>
                    <a:pt x="2196" y="8647"/>
                    <a:pt x="2225" y="8470"/>
                  </a:cubicBezTo>
                  <a:lnTo>
                    <a:pt x="2667" y="8558"/>
                  </a:lnTo>
                  <a:cubicBezTo>
                    <a:pt x="2815" y="8588"/>
                    <a:pt x="2962" y="8617"/>
                    <a:pt x="3109" y="8617"/>
                  </a:cubicBezTo>
                  <a:cubicBezTo>
                    <a:pt x="3271" y="8603"/>
                    <a:pt x="3418" y="8558"/>
                    <a:pt x="3522" y="8440"/>
                  </a:cubicBezTo>
                  <a:cubicBezTo>
                    <a:pt x="3683" y="8250"/>
                    <a:pt x="3654" y="7984"/>
                    <a:pt x="3624" y="7733"/>
                  </a:cubicBezTo>
                  <a:cubicBezTo>
                    <a:pt x="3610" y="7586"/>
                    <a:pt x="3565" y="7395"/>
                    <a:pt x="3551" y="7233"/>
                  </a:cubicBezTo>
                  <a:cubicBezTo>
                    <a:pt x="3801" y="7203"/>
                    <a:pt x="4037" y="7042"/>
                    <a:pt x="4154" y="6806"/>
                  </a:cubicBezTo>
                  <a:cubicBezTo>
                    <a:pt x="4243" y="6629"/>
                    <a:pt x="4288" y="6394"/>
                    <a:pt x="4302" y="6201"/>
                  </a:cubicBezTo>
                  <a:lnTo>
                    <a:pt x="2534" y="3550"/>
                  </a:lnTo>
                  <a:lnTo>
                    <a:pt x="2534" y="3550"/>
                  </a:lnTo>
                  <a:cubicBezTo>
                    <a:pt x="2534" y="3550"/>
                    <a:pt x="3065" y="3904"/>
                    <a:pt x="4199" y="4685"/>
                  </a:cubicBezTo>
                  <a:cubicBezTo>
                    <a:pt x="4741" y="5057"/>
                    <a:pt x="5232" y="5155"/>
                    <a:pt x="5597" y="5155"/>
                  </a:cubicBezTo>
                  <a:cubicBezTo>
                    <a:pt x="5997" y="5155"/>
                    <a:pt x="6246" y="5038"/>
                    <a:pt x="6246" y="5038"/>
                  </a:cubicBezTo>
                  <a:cubicBezTo>
                    <a:pt x="6173" y="4538"/>
                    <a:pt x="5407" y="3477"/>
                    <a:pt x="5407" y="3477"/>
                  </a:cubicBezTo>
                  <a:lnTo>
                    <a:pt x="5407" y="3477"/>
                  </a:lnTo>
                  <a:cubicBezTo>
                    <a:pt x="5686" y="3730"/>
                    <a:pt x="6043" y="3811"/>
                    <a:pt x="6386" y="3811"/>
                  </a:cubicBezTo>
                  <a:cubicBezTo>
                    <a:pt x="7001" y="3811"/>
                    <a:pt x="7572" y="3550"/>
                    <a:pt x="7572" y="3550"/>
                  </a:cubicBezTo>
                  <a:cubicBezTo>
                    <a:pt x="7572" y="3550"/>
                    <a:pt x="7528" y="3006"/>
                    <a:pt x="7277" y="2401"/>
                  </a:cubicBezTo>
                  <a:cubicBezTo>
                    <a:pt x="7042" y="1857"/>
                    <a:pt x="4007" y="295"/>
                    <a:pt x="3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7">
              <a:extLst>
                <a:ext uri="{FF2B5EF4-FFF2-40B4-BE49-F238E27FC236}">
                  <a16:creationId xmlns:a16="http://schemas.microsoft.com/office/drawing/2014/main" id="{50B80522-8E19-2A52-9377-FF0AADC6E9DB}"/>
                </a:ext>
              </a:extLst>
            </p:cNvPr>
            <p:cNvSpPr/>
            <p:nvPr/>
          </p:nvSpPr>
          <p:spPr>
            <a:xfrm>
              <a:off x="1512425" y="626713"/>
              <a:ext cx="85075" cy="153225"/>
            </a:xfrm>
            <a:custGeom>
              <a:avLst/>
              <a:gdLst/>
              <a:ahLst/>
              <a:cxnLst/>
              <a:rect l="l" t="t" r="r" b="b"/>
              <a:pathLst>
                <a:path w="3403" h="6129" extrusionOk="0">
                  <a:moveTo>
                    <a:pt x="2357" y="1"/>
                  </a:moveTo>
                  <a:cubicBezTo>
                    <a:pt x="2357" y="1"/>
                    <a:pt x="1031" y="2976"/>
                    <a:pt x="0" y="6128"/>
                  </a:cubicBezTo>
                  <a:cubicBezTo>
                    <a:pt x="324" y="6026"/>
                    <a:pt x="684" y="5983"/>
                    <a:pt x="1067" y="5983"/>
                  </a:cubicBezTo>
                  <a:cubicBezTo>
                    <a:pt x="1293" y="5983"/>
                    <a:pt x="1527" y="5998"/>
                    <a:pt x="1768" y="6025"/>
                  </a:cubicBezTo>
                  <a:cubicBezTo>
                    <a:pt x="2518" y="4596"/>
                    <a:pt x="3182" y="2048"/>
                    <a:pt x="3284" y="1267"/>
                  </a:cubicBezTo>
                  <a:cubicBezTo>
                    <a:pt x="3402" y="339"/>
                    <a:pt x="2357" y="1"/>
                    <a:pt x="2357" y="1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7">
              <a:extLst>
                <a:ext uri="{FF2B5EF4-FFF2-40B4-BE49-F238E27FC236}">
                  <a16:creationId xmlns:a16="http://schemas.microsoft.com/office/drawing/2014/main" id="{381D59BE-D6EC-9620-253E-11BB8F8B52AC}"/>
                </a:ext>
              </a:extLst>
            </p:cNvPr>
            <p:cNvSpPr/>
            <p:nvPr/>
          </p:nvSpPr>
          <p:spPr>
            <a:xfrm>
              <a:off x="765300" y="1383113"/>
              <a:ext cx="122575" cy="80650"/>
            </a:xfrm>
            <a:custGeom>
              <a:avLst/>
              <a:gdLst/>
              <a:ahLst/>
              <a:cxnLst/>
              <a:rect l="l" t="t" r="r" b="b"/>
              <a:pathLst>
                <a:path w="4903" h="3226" extrusionOk="0">
                  <a:moveTo>
                    <a:pt x="2782" y="0"/>
                  </a:moveTo>
                  <a:cubicBezTo>
                    <a:pt x="2782" y="0"/>
                    <a:pt x="144" y="266"/>
                    <a:pt x="71" y="766"/>
                  </a:cubicBezTo>
                  <a:cubicBezTo>
                    <a:pt x="1" y="1243"/>
                    <a:pt x="225" y="1920"/>
                    <a:pt x="590" y="1920"/>
                  </a:cubicBezTo>
                  <a:cubicBezTo>
                    <a:pt x="608" y="1920"/>
                    <a:pt x="626" y="1919"/>
                    <a:pt x="645" y="1915"/>
                  </a:cubicBezTo>
                  <a:cubicBezTo>
                    <a:pt x="1043" y="1841"/>
                    <a:pt x="2458" y="1164"/>
                    <a:pt x="2458" y="1164"/>
                  </a:cubicBezTo>
                  <a:cubicBezTo>
                    <a:pt x="2458" y="1164"/>
                    <a:pt x="2914" y="3226"/>
                    <a:pt x="3385" y="3226"/>
                  </a:cubicBezTo>
                  <a:cubicBezTo>
                    <a:pt x="3385" y="3226"/>
                    <a:pt x="4799" y="3035"/>
                    <a:pt x="4225" y="2210"/>
                  </a:cubicBezTo>
                  <a:lnTo>
                    <a:pt x="3636" y="1385"/>
                  </a:lnTo>
                  <a:lnTo>
                    <a:pt x="4903" y="1267"/>
                  </a:lnTo>
                  <a:lnTo>
                    <a:pt x="4638" y="354"/>
                  </a:lnTo>
                  <a:lnTo>
                    <a:pt x="27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7" hidden="1">
              <a:extLst>
                <a:ext uri="{FF2B5EF4-FFF2-40B4-BE49-F238E27FC236}">
                  <a16:creationId xmlns:a16="http://schemas.microsoft.com/office/drawing/2014/main" id="{14505256-F617-099F-1903-93B1438C961A}"/>
                </a:ext>
              </a:extLst>
            </p:cNvPr>
            <p:cNvSpPr/>
            <p:nvPr/>
          </p:nvSpPr>
          <p:spPr>
            <a:xfrm>
              <a:off x="889675" y="1440163"/>
              <a:ext cx="106475" cy="76150"/>
            </a:xfrm>
            <a:custGeom>
              <a:avLst/>
              <a:gdLst/>
              <a:ahLst/>
              <a:cxnLst/>
              <a:rect l="l" t="t" r="r" b="b"/>
              <a:pathLst>
                <a:path w="4259" h="3046" extrusionOk="0">
                  <a:moveTo>
                    <a:pt x="4023" y="1"/>
                  </a:moveTo>
                  <a:lnTo>
                    <a:pt x="2285" y="620"/>
                  </a:lnTo>
                  <a:lnTo>
                    <a:pt x="841" y="547"/>
                  </a:lnTo>
                  <a:cubicBezTo>
                    <a:pt x="841" y="547"/>
                    <a:pt x="1" y="826"/>
                    <a:pt x="619" y="1696"/>
                  </a:cubicBezTo>
                  <a:cubicBezTo>
                    <a:pt x="619" y="1696"/>
                    <a:pt x="788" y="1758"/>
                    <a:pt x="991" y="1758"/>
                  </a:cubicBezTo>
                  <a:cubicBezTo>
                    <a:pt x="1085" y="1758"/>
                    <a:pt x="1187" y="1744"/>
                    <a:pt x="1282" y="1704"/>
                  </a:cubicBezTo>
                  <a:lnTo>
                    <a:pt x="1282" y="1704"/>
                  </a:lnTo>
                  <a:cubicBezTo>
                    <a:pt x="1007" y="1980"/>
                    <a:pt x="644" y="2412"/>
                    <a:pt x="767" y="2668"/>
                  </a:cubicBezTo>
                  <a:cubicBezTo>
                    <a:pt x="874" y="2908"/>
                    <a:pt x="1164" y="3046"/>
                    <a:pt x="1419" y="3046"/>
                  </a:cubicBezTo>
                  <a:cubicBezTo>
                    <a:pt x="1585" y="3046"/>
                    <a:pt x="1737" y="2987"/>
                    <a:pt x="1813" y="2859"/>
                  </a:cubicBezTo>
                  <a:cubicBezTo>
                    <a:pt x="1990" y="2535"/>
                    <a:pt x="2461" y="1696"/>
                    <a:pt x="2461" y="1696"/>
                  </a:cubicBezTo>
                  <a:lnTo>
                    <a:pt x="2461" y="1696"/>
                  </a:lnTo>
                  <a:cubicBezTo>
                    <a:pt x="2461" y="1696"/>
                    <a:pt x="2019" y="2668"/>
                    <a:pt x="2285" y="2859"/>
                  </a:cubicBezTo>
                  <a:cubicBezTo>
                    <a:pt x="2366" y="2916"/>
                    <a:pt x="2479" y="2950"/>
                    <a:pt x="2601" y="2950"/>
                  </a:cubicBezTo>
                  <a:cubicBezTo>
                    <a:pt x="2854" y="2950"/>
                    <a:pt x="3147" y="2804"/>
                    <a:pt x="3286" y="2417"/>
                  </a:cubicBezTo>
                  <a:cubicBezTo>
                    <a:pt x="3507" y="1843"/>
                    <a:pt x="4258" y="472"/>
                    <a:pt x="4258" y="472"/>
                  </a:cubicBezTo>
                  <a:lnTo>
                    <a:pt x="40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101;p63">
            <a:extLst>
              <a:ext uri="{FF2B5EF4-FFF2-40B4-BE49-F238E27FC236}">
                <a16:creationId xmlns:a16="http://schemas.microsoft.com/office/drawing/2014/main" id="{28C05F09-DDCB-B63F-57B3-79C42152AA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71664" y="255452"/>
            <a:ext cx="7574136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 dirty="0"/>
              <a:t>CLASS DIAGRAM </a:t>
            </a:r>
            <a:r>
              <a:rPr lang="vi-VN" sz="3600"/>
              <a:t>- CONTROLLER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36835654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>
          <a:extLst>
            <a:ext uri="{FF2B5EF4-FFF2-40B4-BE49-F238E27FC236}">
              <a16:creationId xmlns:a16="http://schemas.microsoft.com/office/drawing/2014/main" id="{7CD3CCE1-3E24-D856-9AC8-325473E6E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67">
            <a:extLst>
              <a:ext uri="{FF2B5EF4-FFF2-40B4-BE49-F238E27FC236}">
                <a16:creationId xmlns:a16="http://schemas.microsoft.com/office/drawing/2014/main" id="{EB37808D-BC76-5819-B09B-A9B6CF713BA2}"/>
              </a:ext>
            </a:extLst>
          </p:cNvPr>
          <p:cNvSpPr/>
          <p:nvPr/>
        </p:nvSpPr>
        <p:spPr>
          <a:xfrm>
            <a:off x="0" y="4295775"/>
            <a:ext cx="9144000" cy="40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67">
            <a:extLst>
              <a:ext uri="{FF2B5EF4-FFF2-40B4-BE49-F238E27FC236}">
                <a16:creationId xmlns:a16="http://schemas.microsoft.com/office/drawing/2014/main" id="{D8824D90-B7E9-4EED-2DD5-A81FA823A8F8}"/>
              </a:ext>
            </a:extLst>
          </p:cNvPr>
          <p:cNvSpPr/>
          <p:nvPr/>
        </p:nvSpPr>
        <p:spPr>
          <a:xfrm>
            <a:off x="811225" y="334350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67">
            <a:extLst>
              <a:ext uri="{FF2B5EF4-FFF2-40B4-BE49-F238E27FC236}">
                <a16:creationId xmlns:a16="http://schemas.microsoft.com/office/drawing/2014/main" id="{C8A32DD7-4552-9EBB-570A-75E83D6E9224}"/>
              </a:ext>
            </a:extLst>
          </p:cNvPr>
          <p:cNvSpPr/>
          <p:nvPr/>
        </p:nvSpPr>
        <p:spPr>
          <a:xfrm>
            <a:off x="7845810" y="2499686"/>
            <a:ext cx="254185" cy="144132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67">
            <a:extLst>
              <a:ext uri="{FF2B5EF4-FFF2-40B4-BE49-F238E27FC236}">
                <a16:creationId xmlns:a16="http://schemas.microsoft.com/office/drawing/2014/main" id="{161C7A3C-BEBC-71D7-5685-CC8B06D50D9F}"/>
              </a:ext>
            </a:extLst>
          </p:cNvPr>
          <p:cNvSpPr/>
          <p:nvPr/>
        </p:nvSpPr>
        <p:spPr>
          <a:xfrm>
            <a:off x="2335225" y="84795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67">
            <a:extLst>
              <a:ext uri="{FF2B5EF4-FFF2-40B4-BE49-F238E27FC236}">
                <a16:creationId xmlns:a16="http://schemas.microsoft.com/office/drawing/2014/main" id="{82D279E0-BF6B-3406-543A-97A978EA3609}"/>
              </a:ext>
            </a:extLst>
          </p:cNvPr>
          <p:cNvSpPr/>
          <p:nvPr/>
        </p:nvSpPr>
        <p:spPr>
          <a:xfrm>
            <a:off x="369250" y="202230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E12C6EB-4DF7-3C7F-E183-62B29E83DA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867" t="24153" r="80040" b="67985"/>
          <a:stretch/>
        </p:blipFill>
        <p:spPr>
          <a:xfrm>
            <a:off x="1906239" y="1569948"/>
            <a:ext cx="5331522" cy="2503495"/>
          </a:xfrm>
          <a:prstGeom prst="rect">
            <a:avLst/>
          </a:prstGeom>
        </p:spPr>
      </p:pic>
      <p:grpSp>
        <p:nvGrpSpPr>
          <p:cNvPr id="1225" name="Google Shape;1225;p67">
            <a:extLst>
              <a:ext uri="{FF2B5EF4-FFF2-40B4-BE49-F238E27FC236}">
                <a16:creationId xmlns:a16="http://schemas.microsoft.com/office/drawing/2014/main" id="{0D08DF80-22E0-A317-E2C3-489420AE754C}"/>
              </a:ext>
            </a:extLst>
          </p:cNvPr>
          <p:cNvGrpSpPr/>
          <p:nvPr/>
        </p:nvGrpSpPr>
        <p:grpSpPr>
          <a:xfrm>
            <a:off x="7972336" y="653998"/>
            <a:ext cx="1559200" cy="1023125"/>
            <a:chOff x="353900" y="523138"/>
            <a:chExt cx="1559200" cy="1023125"/>
          </a:xfrm>
        </p:grpSpPr>
        <p:sp>
          <p:nvSpPr>
            <p:cNvPr id="1226" name="Google Shape;1226;p67">
              <a:extLst>
                <a:ext uri="{FF2B5EF4-FFF2-40B4-BE49-F238E27FC236}">
                  <a16:creationId xmlns:a16="http://schemas.microsoft.com/office/drawing/2014/main" id="{4EC26880-1767-880F-6643-A8DFA5F2BBBE}"/>
                </a:ext>
              </a:extLst>
            </p:cNvPr>
            <p:cNvSpPr/>
            <p:nvPr/>
          </p:nvSpPr>
          <p:spPr>
            <a:xfrm>
              <a:off x="353900" y="523138"/>
              <a:ext cx="1559200" cy="985250"/>
            </a:xfrm>
            <a:custGeom>
              <a:avLst/>
              <a:gdLst/>
              <a:ahLst/>
              <a:cxnLst/>
              <a:rect l="l" t="t" r="r" b="b"/>
              <a:pathLst>
                <a:path w="62368" h="39410" extrusionOk="0">
                  <a:moveTo>
                    <a:pt x="3706" y="1"/>
                  </a:moveTo>
                  <a:cubicBezTo>
                    <a:pt x="3680" y="1"/>
                    <a:pt x="3653" y="7"/>
                    <a:pt x="3624" y="19"/>
                  </a:cubicBezTo>
                  <a:cubicBezTo>
                    <a:pt x="3107" y="240"/>
                    <a:pt x="2813" y="4232"/>
                    <a:pt x="2813" y="4232"/>
                  </a:cubicBezTo>
                  <a:cubicBezTo>
                    <a:pt x="2666" y="3496"/>
                    <a:pt x="2062" y="2906"/>
                    <a:pt x="2062" y="2906"/>
                  </a:cubicBezTo>
                  <a:lnTo>
                    <a:pt x="2062" y="2906"/>
                  </a:lnTo>
                  <a:cubicBezTo>
                    <a:pt x="0" y="9755"/>
                    <a:pt x="9958" y="12776"/>
                    <a:pt x="11062" y="13143"/>
                  </a:cubicBezTo>
                  <a:cubicBezTo>
                    <a:pt x="12167" y="13526"/>
                    <a:pt x="15643" y="17430"/>
                    <a:pt x="17264" y="21333"/>
                  </a:cubicBezTo>
                  <a:cubicBezTo>
                    <a:pt x="18884" y="25251"/>
                    <a:pt x="22787" y="28272"/>
                    <a:pt x="22787" y="28272"/>
                  </a:cubicBezTo>
                  <a:cubicBezTo>
                    <a:pt x="21535" y="30554"/>
                    <a:pt x="22714" y="34606"/>
                    <a:pt x="22714" y="34606"/>
                  </a:cubicBezTo>
                  <a:lnTo>
                    <a:pt x="21094" y="34753"/>
                  </a:lnTo>
                  <a:lnTo>
                    <a:pt x="21535" y="36079"/>
                  </a:lnTo>
                  <a:lnTo>
                    <a:pt x="24113" y="36682"/>
                  </a:lnTo>
                  <a:lnTo>
                    <a:pt x="26043" y="33575"/>
                  </a:lnTo>
                  <a:cubicBezTo>
                    <a:pt x="26043" y="33575"/>
                    <a:pt x="26116" y="34679"/>
                    <a:pt x="26263" y="35268"/>
                  </a:cubicBezTo>
                  <a:cubicBezTo>
                    <a:pt x="26411" y="35857"/>
                    <a:pt x="25454" y="36682"/>
                    <a:pt x="25454" y="36682"/>
                  </a:cubicBezTo>
                  <a:lnTo>
                    <a:pt x="27074" y="38892"/>
                  </a:lnTo>
                  <a:lnTo>
                    <a:pt x="29357" y="36446"/>
                  </a:lnTo>
                  <a:lnTo>
                    <a:pt x="29651" y="37124"/>
                  </a:lnTo>
                  <a:lnTo>
                    <a:pt x="30830" y="35784"/>
                  </a:lnTo>
                  <a:cubicBezTo>
                    <a:pt x="31861" y="37493"/>
                    <a:pt x="35323" y="38082"/>
                    <a:pt x="35323" y="38082"/>
                  </a:cubicBezTo>
                  <a:lnTo>
                    <a:pt x="34512" y="36756"/>
                  </a:lnTo>
                  <a:lnTo>
                    <a:pt x="34512" y="36756"/>
                  </a:lnTo>
                  <a:cubicBezTo>
                    <a:pt x="34513" y="36756"/>
                    <a:pt x="39475" y="39409"/>
                    <a:pt x="40880" y="39409"/>
                  </a:cubicBezTo>
                  <a:cubicBezTo>
                    <a:pt x="40899" y="39409"/>
                    <a:pt x="40917" y="39409"/>
                    <a:pt x="40934" y="39408"/>
                  </a:cubicBezTo>
                  <a:cubicBezTo>
                    <a:pt x="42260" y="39333"/>
                    <a:pt x="43218" y="37935"/>
                    <a:pt x="43218" y="37935"/>
                  </a:cubicBezTo>
                  <a:cubicBezTo>
                    <a:pt x="43218" y="37935"/>
                    <a:pt x="38505" y="35857"/>
                    <a:pt x="36869" y="34458"/>
                  </a:cubicBezTo>
                  <a:cubicBezTo>
                    <a:pt x="35249" y="33058"/>
                    <a:pt x="33186" y="31143"/>
                    <a:pt x="32819" y="30187"/>
                  </a:cubicBezTo>
                  <a:cubicBezTo>
                    <a:pt x="32450" y="29229"/>
                    <a:pt x="32273" y="27565"/>
                    <a:pt x="32273" y="27565"/>
                  </a:cubicBezTo>
                  <a:lnTo>
                    <a:pt x="32273" y="27565"/>
                  </a:lnTo>
                  <a:cubicBezTo>
                    <a:pt x="32420" y="28154"/>
                    <a:pt x="37370" y="33176"/>
                    <a:pt x="37370" y="33176"/>
                  </a:cubicBezTo>
                  <a:cubicBezTo>
                    <a:pt x="37705" y="33422"/>
                    <a:pt x="38116" y="33558"/>
                    <a:pt x="38527" y="33558"/>
                  </a:cubicBezTo>
                  <a:cubicBezTo>
                    <a:pt x="38658" y="33558"/>
                    <a:pt x="38789" y="33544"/>
                    <a:pt x="38917" y="33516"/>
                  </a:cubicBezTo>
                  <a:cubicBezTo>
                    <a:pt x="39049" y="33500"/>
                    <a:pt x="39182" y="33441"/>
                    <a:pt x="39271" y="33353"/>
                  </a:cubicBezTo>
                  <a:cubicBezTo>
                    <a:pt x="39323" y="33364"/>
                    <a:pt x="39377" y="33369"/>
                    <a:pt x="39430" y="33369"/>
                  </a:cubicBezTo>
                  <a:cubicBezTo>
                    <a:pt x="39657" y="33369"/>
                    <a:pt x="39881" y="33270"/>
                    <a:pt x="40037" y="33103"/>
                  </a:cubicBezTo>
                  <a:cubicBezTo>
                    <a:pt x="40078" y="33109"/>
                    <a:pt x="40120" y="33111"/>
                    <a:pt x="40162" y="33111"/>
                  </a:cubicBezTo>
                  <a:cubicBezTo>
                    <a:pt x="40450" y="33111"/>
                    <a:pt x="40746" y="32986"/>
                    <a:pt x="40964" y="32793"/>
                  </a:cubicBezTo>
                  <a:cubicBezTo>
                    <a:pt x="41098" y="32803"/>
                    <a:pt x="41232" y="32817"/>
                    <a:pt x="41366" y="32817"/>
                  </a:cubicBezTo>
                  <a:cubicBezTo>
                    <a:pt x="41453" y="32817"/>
                    <a:pt x="41540" y="32811"/>
                    <a:pt x="41627" y="32793"/>
                  </a:cubicBezTo>
                  <a:cubicBezTo>
                    <a:pt x="41848" y="32750"/>
                    <a:pt x="42024" y="32646"/>
                    <a:pt x="42142" y="32469"/>
                  </a:cubicBezTo>
                  <a:cubicBezTo>
                    <a:pt x="42511" y="32426"/>
                    <a:pt x="42849" y="32278"/>
                    <a:pt x="43085" y="31998"/>
                  </a:cubicBezTo>
                  <a:cubicBezTo>
                    <a:pt x="43439" y="31954"/>
                    <a:pt x="43837" y="31777"/>
                    <a:pt x="44116" y="31526"/>
                  </a:cubicBezTo>
                  <a:cubicBezTo>
                    <a:pt x="44219" y="31549"/>
                    <a:pt x="44325" y="31561"/>
                    <a:pt x="44433" y="31561"/>
                  </a:cubicBezTo>
                  <a:cubicBezTo>
                    <a:pt x="44605" y="31561"/>
                    <a:pt x="44778" y="31531"/>
                    <a:pt x="44941" y="31468"/>
                  </a:cubicBezTo>
                  <a:cubicBezTo>
                    <a:pt x="45192" y="31365"/>
                    <a:pt x="45428" y="31173"/>
                    <a:pt x="45546" y="30923"/>
                  </a:cubicBezTo>
                  <a:cubicBezTo>
                    <a:pt x="45555" y="30924"/>
                    <a:pt x="45565" y="30924"/>
                    <a:pt x="45574" y="30924"/>
                  </a:cubicBezTo>
                  <a:cubicBezTo>
                    <a:pt x="45863" y="30924"/>
                    <a:pt x="46198" y="30722"/>
                    <a:pt x="46312" y="30466"/>
                  </a:cubicBezTo>
                  <a:cubicBezTo>
                    <a:pt x="46557" y="30541"/>
                    <a:pt x="46811" y="30624"/>
                    <a:pt x="47061" y="30624"/>
                  </a:cubicBezTo>
                  <a:cubicBezTo>
                    <a:pt x="47156" y="30624"/>
                    <a:pt x="47250" y="30612"/>
                    <a:pt x="47343" y="30584"/>
                  </a:cubicBezTo>
                  <a:cubicBezTo>
                    <a:pt x="47696" y="30466"/>
                    <a:pt x="47946" y="30083"/>
                    <a:pt x="47917" y="29715"/>
                  </a:cubicBezTo>
                  <a:lnTo>
                    <a:pt x="47917" y="29715"/>
                  </a:lnTo>
                  <a:cubicBezTo>
                    <a:pt x="47969" y="29753"/>
                    <a:pt x="48027" y="29768"/>
                    <a:pt x="48087" y="29768"/>
                  </a:cubicBezTo>
                  <a:cubicBezTo>
                    <a:pt x="48215" y="29768"/>
                    <a:pt x="48352" y="29701"/>
                    <a:pt x="48462" y="29641"/>
                  </a:cubicBezTo>
                  <a:cubicBezTo>
                    <a:pt x="48565" y="29568"/>
                    <a:pt x="48668" y="29509"/>
                    <a:pt x="48741" y="29421"/>
                  </a:cubicBezTo>
                  <a:cubicBezTo>
                    <a:pt x="48816" y="29332"/>
                    <a:pt x="48948" y="29140"/>
                    <a:pt x="48918" y="29038"/>
                  </a:cubicBezTo>
                  <a:lnTo>
                    <a:pt x="48918" y="29038"/>
                  </a:lnTo>
                  <a:cubicBezTo>
                    <a:pt x="49258" y="29126"/>
                    <a:pt x="49596" y="29185"/>
                    <a:pt x="49949" y="29185"/>
                  </a:cubicBezTo>
                  <a:cubicBezTo>
                    <a:pt x="50082" y="29185"/>
                    <a:pt x="50214" y="29185"/>
                    <a:pt x="50332" y="29140"/>
                  </a:cubicBezTo>
                  <a:cubicBezTo>
                    <a:pt x="50509" y="29067"/>
                    <a:pt x="50627" y="28904"/>
                    <a:pt x="50715" y="28743"/>
                  </a:cubicBezTo>
                  <a:cubicBezTo>
                    <a:pt x="50790" y="28566"/>
                    <a:pt x="50819" y="28404"/>
                    <a:pt x="50848" y="28227"/>
                  </a:cubicBezTo>
                  <a:lnTo>
                    <a:pt x="51290" y="28315"/>
                  </a:lnTo>
                  <a:cubicBezTo>
                    <a:pt x="51438" y="28345"/>
                    <a:pt x="51585" y="28374"/>
                    <a:pt x="51732" y="28374"/>
                  </a:cubicBezTo>
                  <a:cubicBezTo>
                    <a:pt x="51894" y="28360"/>
                    <a:pt x="52041" y="28315"/>
                    <a:pt x="52145" y="28197"/>
                  </a:cubicBezTo>
                  <a:cubicBezTo>
                    <a:pt x="52306" y="28007"/>
                    <a:pt x="52277" y="27741"/>
                    <a:pt x="52247" y="27490"/>
                  </a:cubicBezTo>
                  <a:cubicBezTo>
                    <a:pt x="52233" y="27343"/>
                    <a:pt x="52188" y="27152"/>
                    <a:pt x="52174" y="26990"/>
                  </a:cubicBezTo>
                  <a:cubicBezTo>
                    <a:pt x="52424" y="26960"/>
                    <a:pt x="52660" y="26799"/>
                    <a:pt x="52777" y="26563"/>
                  </a:cubicBezTo>
                  <a:cubicBezTo>
                    <a:pt x="52866" y="26386"/>
                    <a:pt x="52911" y="26151"/>
                    <a:pt x="52925" y="25958"/>
                  </a:cubicBezTo>
                  <a:lnTo>
                    <a:pt x="51157" y="23307"/>
                  </a:lnTo>
                  <a:lnTo>
                    <a:pt x="51157" y="23307"/>
                  </a:lnTo>
                  <a:cubicBezTo>
                    <a:pt x="51157" y="23307"/>
                    <a:pt x="51688" y="23661"/>
                    <a:pt x="52822" y="24442"/>
                  </a:cubicBezTo>
                  <a:cubicBezTo>
                    <a:pt x="53364" y="24814"/>
                    <a:pt x="53855" y="24912"/>
                    <a:pt x="54220" y="24912"/>
                  </a:cubicBezTo>
                  <a:cubicBezTo>
                    <a:pt x="54620" y="24912"/>
                    <a:pt x="54869" y="24795"/>
                    <a:pt x="54869" y="24795"/>
                  </a:cubicBezTo>
                  <a:cubicBezTo>
                    <a:pt x="54796" y="24295"/>
                    <a:pt x="54030" y="23234"/>
                    <a:pt x="54030" y="23234"/>
                  </a:cubicBezTo>
                  <a:lnTo>
                    <a:pt x="54030" y="23234"/>
                  </a:lnTo>
                  <a:cubicBezTo>
                    <a:pt x="54309" y="23487"/>
                    <a:pt x="54666" y="23568"/>
                    <a:pt x="55009" y="23568"/>
                  </a:cubicBezTo>
                  <a:cubicBezTo>
                    <a:pt x="55624" y="23568"/>
                    <a:pt x="56195" y="23307"/>
                    <a:pt x="56195" y="23307"/>
                  </a:cubicBezTo>
                  <a:cubicBezTo>
                    <a:pt x="56195" y="23307"/>
                    <a:pt x="56151" y="22763"/>
                    <a:pt x="55900" y="22158"/>
                  </a:cubicBezTo>
                  <a:cubicBezTo>
                    <a:pt x="55650" y="21555"/>
                    <a:pt x="51939" y="19713"/>
                    <a:pt x="51938" y="19713"/>
                  </a:cubicBezTo>
                  <a:lnTo>
                    <a:pt x="51938" y="19713"/>
                  </a:lnTo>
                  <a:lnTo>
                    <a:pt x="57079" y="20612"/>
                  </a:lnTo>
                  <a:cubicBezTo>
                    <a:pt x="57079" y="20612"/>
                    <a:pt x="57919" y="20420"/>
                    <a:pt x="58037" y="19905"/>
                  </a:cubicBezTo>
                  <a:cubicBezTo>
                    <a:pt x="58169" y="19404"/>
                    <a:pt x="57786" y="18976"/>
                    <a:pt x="57786" y="18976"/>
                  </a:cubicBezTo>
                  <a:cubicBezTo>
                    <a:pt x="59068" y="18579"/>
                    <a:pt x="59127" y="17238"/>
                    <a:pt x="59127" y="17238"/>
                  </a:cubicBezTo>
                  <a:cubicBezTo>
                    <a:pt x="58345" y="16488"/>
                    <a:pt x="57153" y="16252"/>
                    <a:pt x="57153" y="16252"/>
                  </a:cubicBezTo>
                  <a:cubicBezTo>
                    <a:pt x="59347" y="15987"/>
                    <a:pt x="59598" y="14145"/>
                    <a:pt x="59598" y="14145"/>
                  </a:cubicBezTo>
                  <a:lnTo>
                    <a:pt x="55223" y="14115"/>
                  </a:lnTo>
                  <a:cubicBezTo>
                    <a:pt x="55223" y="14115"/>
                    <a:pt x="57786" y="12658"/>
                    <a:pt x="60084" y="11244"/>
                  </a:cubicBezTo>
                  <a:cubicBezTo>
                    <a:pt x="62367" y="9830"/>
                    <a:pt x="61336" y="8224"/>
                    <a:pt x="61336" y="8223"/>
                  </a:cubicBezTo>
                  <a:lnTo>
                    <a:pt x="61336" y="8223"/>
                  </a:lnTo>
                  <a:cubicBezTo>
                    <a:pt x="60865" y="8901"/>
                    <a:pt x="55694" y="11817"/>
                    <a:pt x="55120" y="11951"/>
                  </a:cubicBezTo>
                  <a:cubicBezTo>
                    <a:pt x="55062" y="11964"/>
                    <a:pt x="55012" y="11970"/>
                    <a:pt x="54967" y="11970"/>
                  </a:cubicBezTo>
                  <a:cubicBezTo>
                    <a:pt x="54573" y="11970"/>
                    <a:pt x="54692" y="11493"/>
                    <a:pt x="54692" y="11493"/>
                  </a:cubicBezTo>
                  <a:cubicBezTo>
                    <a:pt x="54692" y="11493"/>
                    <a:pt x="59068" y="8194"/>
                    <a:pt x="59804" y="6780"/>
                  </a:cubicBezTo>
                  <a:cubicBezTo>
                    <a:pt x="60541" y="5381"/>
                    <a:pt x="59553" y="5248"/>
                    <a:pt x="59553" y="5248"/>
                  </a:cubicBezTo>
                  <a:cubicBezTo>
                    <a:pt x="58950" y="6176"/>
                    <a:pt x="53529" y="10993"/>
                    <a:pt x="53160" y="11126"/>
                  </a:cubicBezTo>
                  <a:cubicBezTo>
                    <a:pt x="53091" y="11147"/>
                    <a:pt x="53033" y="11156"/>
                    <a:pt x="52985" y="11156"/>
                  </a:cubicBezTo>
                  <a:cubicBezTo>
                    <a:pt x="52768" y="11156"/>
                    <a:pt x="52748" y="10978"/>
                    <a:pt x="52748" y="10978"/>
                  </a:cubicBezTo>
                  <a:cubicBezTo>
                    <a:pt x="52748" y="10978"/>
                    <a:pt x="56342" y="7620"/>
                    <a:pt x="57491" y="6000"/>
                  </a:cubicBezTo>
                  <a:cubicBezTo>
                    <a:pt x="58655" y="4379"/>
                    <a:pt x="57491" y="3215"/>
                    <a:pt x="57491" y="3215"/>
                  </a:cubicBezTo>
                  <a:cubicBezTo>
                    <a:pt x="57491" y="3215"/>
                    <a:pt x="53912" y="7958"/>
                    <a:pt x="52410" y="9461"/>
                  </a:cubicBezTo>
                  <a:cubicBezTo>
                    <a:pt x="51252" y="10619"/>
                    <a:pt x="50377" y="10756"/>
                    <a:pt x="50027" y="10756"/>
                  </a:cubicBezTo>
                  <a:cubicBezTo>
                    <a:pt x="49919" y="10756"/>
                    <a:pt x="49861" y="10743"/>
                    <a:pt x="49861" y="10743"/>
                  </a:cubicBezTo>
                  <a:cubicBezTo>
                    <a:pt x="49861" y="10743"/>
                    <a:pt x="52056" y="8651"/>
                    <a:pt x="54030" y="6220"/>
                  </a:cubicBezTo>
                  <a:cubicBezTo>
                    <a:pt x="55988" y="3790"/>
                    <a:pt x="54840" y="2641"/>
                    <a:pt x="54840" y="2641"/>
                  </a:cubicBezTo>
                  <a:lnTo>
                    <a:pt x="54840" y="2641"/>
                  </a:lnTo>
                  <a:cubicBezTo>
                    <a:pt x="54604" y="4144"/>
                    <a:pt x="47651" y="10861"/>
                    <a:pt x="47651" y="10861"/>
                  </a:cubicBezTo>
                  <a:cubicBezTo>
                    <a:pt x="48580" y="9814"/>
                    <a:pt x="49507" y="6338"/>
                    <a:pt x="49625" y="5410"/>
                  </a:cubicBezTo>
                  <a:cubicBezTo>
                    <a:pt x="49743" y="4482"/>
                    <a:pt x="48698" y="4144"/>
                    <a:pt x="48698" y="4144"/>
                  </a:cubicBezTo>
                  <a:cubicBezTo>
                    <a:pt x="48698" y="4144"/>
                    <a:pt x="47313" y="7266"/>
                    <a:pt x="46267" y="10507"/>
                  </a:cubicBezTo>
                  <a:cubicBezTo>
                    <a:pt x="45222" y="13748"/>
                    <a:pt x="39668" y="16295"/>
                    <a:pt x="38976" y="16413"/>
                  </a:cubicBezTo>
                  <a:cubicBezTo>
                    <a:pt x="38283" y="16531"/>
                    <a:pt x="30992" y="19080"/>
                    <a:pt x="29018" y="20229"/>
                  </a:cubicBezTo>
                  <a:cubicBezTo>
                    <a:pt x="26469" y="18609"/>
                    <a:pt x="21844" y="18491"/>
                    <a:pt x="21844" y="18491"/>
                  </a:cubicBezTo>
                  <a:cubicBezTo>
                    <a:pt x="21844" y="18491"/>
                    <a:pt x="19399" y="15515"/>
                    <a:pt x="17853" y="14410"/>
                  </a:cubicBezTo>
                  <a:cubicBezTo>
                    <a:pt x="16306" y="13291"/>
                    <a:pt x="11651" y="11817"/>
                    <a:pt x="10620" y="11523"/>
                  </a:cubicBezTo>
                  <a:cubicBezTo>
                    <a:pt x="9589" y="11228"/>
                    <a:pt x="8926" y="8504"/>
                    <a:pt x="8705" y="8062"/>
                  </a:cubicBezTo>
                  <a:cubicBezTo>
                    <a:pt x="8485" y="7620"/>
                    <a:pt x="8116" y="6220"/>
                    <a:pt x="7821" y="6000"/>
                  </a:cubicBezTo>
                  <a:cubicBezTo>
                    <a:pt x="7804" y="5987"/>
                    <a:pt x="7788" y="5981"/>
                    <a:pt x="7772" y="5981"/>
                  </a:cubicBezTo>
                  <a:cubicBezTo>
                    <a:pt x="7502" y="5981"/>
                    <a:pt x="7306" y="7620"/>
                    <a:pt x="7306" y="7620"/>
                  </a:cubicBezTo>
                  <a:cubicBezTo>
                    <a:pt x="7306" y="7620"/>
                    <a:pt x="6937" y="6442"/>
                    <a:pt x="6790" y="5705"/>
                  </a:cubicBezTo>
                  <a:cubicBezTo>
                    <a:pt x="6643" y="4969"/>
                    <a:pt x="6128" y="2390"/>
                    <a:pt x="5906" y="2317"/>
                  </a:cubicBezTo>
                  <a:cubicBezTo>
                    <a:pt x="5900" y="2315"/>
                    <a:pt x="5893" y="2314"/>
                    <a:pt x="5887" y="2314"/>
                  </a:cubicBezTo>
                  <a:cubicBezTo>
                    <a:pt x="5661" y="2314"/>
                    <a:pt x="5244" y="3496"/>
                    <a:pt x="5244" y="3496"/>
                  </a:cubicBezTo>
                  <a:cubicBezTo>
                    <a:pt x="5244" y="3496"/>
                    <a:pt x="5244" y="756"/>
                    <a:pt x="4949" y="608"/>
                  </a:cubicBezTo>
                  <a:cubicBezTo>
                    <a:pt x="4932" y="600"/>
                    <a:pt x="4914" y="596"/>
                    <a:pt x="4895" y="596"/>
                  </a:cubicBezTo>
                  <a:cubicBezTo>
                    <a:pt x="4596" y="596"/>
                    <a:pt x="4139" y="1640"/>
                    <a:pt x="4139" y="1640"/>
                  </a:cubicBezTo>
                  <a:cubicBezTo>
                    <a:pt x="4139" y="1640"/>
                    <a:pt x="4139" y="1"/>
                    <a:pt x="3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67">
              <a:extLst>
                <a:ext uri="{FF2B5EF4-FFF2-40B4-BE49-F238E27FC236}">
                  <a16:creationId xmlns:a16="http://schemas.microsoft.com/office/drawing/2014/main" id="{D3E51091-4646-826C-67E1-D3265485949D}"/>
                </a:ext>
              </a:extLst>
            </p:cNvPr>
            <p:cNvSpPr/>
            <p:nvPr/>
          </p:nvSpPr>
          <p:spPr>
            <a:xfrm>
              <a:off x="739825" y="994313"/>
              <a:ext cx="256325" cy="142450"/>
            </a:xfrm>
            <a:custGeom>
              <a:avLst/>
              <a:gdLst/>
              <a:ahLst/>
              <a:cxnLst/>
              <a:rect l="l" t="t" r="r" b="b"/>
              <a:pathLst>
                <a:path w="10253" h="5698" extrusionOk="0">
                  <a:moveTo>
                    <a:pt x="5886" y="0"/>
                  </a:moveTo>
                  <a:cubicBezTo>
                    <a:pt x="4291" y="0"/>
                    <a:pt x="2527" y="220"/>
                    <a:pt x="1694" y="1072"/>
                  </a:cubicBezTo>
                  <a:cubicBezTo>
                    <a:pt x="0" y="2840"/>
                    <a:pt x="1444" y="4299"/>
                    <a:pt x="1444" y="4299"/>
                  </a:cubicBezTo>
                  <a:lnTo>
                    <a:pt x="3137" y="5123"/>
                  </a:lnTo>
                  <a:lnTo>
                    <a:pt x="4449" y="4475"/>
                  </a:lnTo>
                  <a:cubicBezTo>
                    <a:pt x="4449" y="4475"/>
                    <a:pt x="6393" y="4902"/>
                    <a:pt x="6496" y="5049"/>
                  </a:cubicBezTo>
                  <a:cubicBezTo>
                    <a:pt x="6613" y="5197"/>
                    <a:pt x="6688" y="5697"/>
                    <a:pt x="6688" y="5697"/>
                  </a:cubicBezTo>
                  <a:lnTo>
                    <a:pt x="7012" y="5197"/>
                  </a:lnTo>
                  <a:lnTo>
                    <a:pt x="7762" y="5300"/>
                  </a:lnTo>
                  <a:lnTo>
                    <a:pt x="7615" y="4652"/>
                  </a:lnTo>
                  <a:lnTo>
                    <a:pt x="8279" y="4328"/>
                  </a:lnTo>
                  <a:lnTo>
                    <a:pt x="8204" y="3857"/>
                  </a:lnTo>
                  <a:lnTo>
                    <a:pt x="9133" y="3533"/>
                  </a:lnTo>
                  <a:lnTo>
                    <a:pt x="8676" y="3209"/>
                  </a:lnTo>
                  <a:lnTo>
                    <a:pt x="9324" y="2810"/>
                  </a:lnTo>
                  <a:lnTo>
                    <a:pt x="8882" y="2516"/>
                  </a:lnTo>
                  <a:lnTo>
                    <a:pt x="9972" y="1942"/>
                  </a:lnTo>
                  <a:lnTo>
                    <a:pt x="9398" y="1470"/>
                  </a:lnTo>
                  <a:lnTo>
                    <a:pt x="10252" y="970"/>
                  </a:lnTo>
                  <a:lnTo>
                    <a:pt x="9884" y="734"/>
                  </a:lnTo>
                  <a:cubicBezTo>
                    <a:pt x="9310" y="394"/>
                    <a:pt x="8676" y="174"/>
                    <a:pt x="8028" y="115"/>
                  </a:cubicBezTo>
                  <a:cubicBezTo>
                    <a:pt x="7450" y="56"/>
                    <a:pt x="6689" y="0"/>
                    <a:pt x="58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7">
              <a:extLst>
                <a:ext uri="{FF2B5EF4-FFF2-40B4-BE49-F238E27FC236}">
                  <a16:creationId xmlns:a16="http://schemas.microsoft.com/office/drawing/2014/main" id="{05FD78C2-933C-6DA1-A36B-C2A9F271D365}"/>
                </a:ext>
              </a:extLst>
            </p:cNvPr>
            <p:cNvSpPr/>
            <p:nvPr/>
          </p:nvSpPr>
          <p:spPr>
            <a:xfrm>
              <a:off x="768150" y="1082588"/>
              <a:ext cx="88050" cy="94675"/>
            </a:xfrm>
            <a:custGeom>
              <a:avLst/>
              <a:gdLst/>
              <a:ahLst/>
              <a:cxnLst/>
              <a:rect l="l" t="t" r="r" b="b"/>
              <a:pathLst>
                <a:path w="3522" h="3787" extrusionOk="0">
                  <a:moveTo>
                    <a:pt x="830" y="1"/>
                  </a:moveTo>
                  <a:cubicBezTo>
                    <a:pt x="720" y="1"/>
                    <a:pt x="606" y="23"/>
                    <a:pt x="488" y="75"/>
                  </a:cubicBezTo>
                  <a:lnTo>
                    <a:pt x="60" y="2211"/>
                  </a:lnTo>
                  <a:cubicBezTo>
                    <a:pt x="1" y="2549"/>
                    <a:pt x="148" y="2918"/>
                    <a:pt x="443" y="3109"/>
                  </a:cubicBezTo>
                  <a:lnTo>
                    <a:pt x="1474" y="3787"/>
                  </a:lnTo>
                  <a:lnTo>
                    <a:pt x="1474" y="3787"/>
                  </a:lnTo>
                  <a:lnTo>
                    <a:pt x="1253" y="3213"/>
                  </a:lnTo>
                  <a:lnTo>
                    <a:pt x="3522" y="104"/>
                  </a:lnTo>
                  <a:lnTo>
                    <a:pt x="3522" y="104"/>
                  </a:lnTo>
                  <a:cubicBezTo>
                    <a:pt x="3522" y="104"/>
                    <a:pt x="2151" y="326"/>
                    <a:pt x="1975" y="826"/>
                  </a:cubicBezTo>
                  <a:cubicBezTo>
                    <a:pt x="1975" y="826"/>
                    <a:pt x="1496" y="1"/>
                    <a:pt x="830" y="1"/>
                  </a:cubicBezTo>
                  <a:close/>
                </a:path>
              </a:pathLst>
            </a:custGeom>
            <a:solidFill>
              <a:srgbClr val="F4C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7">
              <a:extLst>
                <a:ext uri="{FF2B5EF4-FFF2-40B4-BE49-F238E27FC236}">
                  <a16:creationId xmlns:a16="http://schemas.microsoft.com/office/drawing/2014/main" id="{536EB2DD-21BA-3415-1BAB-D929B47E167E}"/>
                </a:ext>
              </a:extLst>
            </p:cNvPr>
            <p:cNvSpPr/>
            <p:nvPr/>
          </p:nvSpPr>
          <p:spPr>
            <a:xfrm>
              <a:off x="821925" y="1052038"/>
              <a:ext cx="17350" cy="16950"/>
            </a:xfrm>
            <a:custGeom>
              <a:avLst/>
              <a:gdLst/>
              <a:ahLst/>
              <a:cxnLst/>
              <a:rect l="l" t="t" r="r" b="b"/>
              <a:pathLst>
                <a:path w="694" h="678" extrusionOk="0">
                  <a:moveTo>
                    <a:pt x="354" y="0"/>
                  </a:moveTo>
                  <a:cubicBezTo>
                    <a:pt x="163" y="0"/>
                    <a:pt x="0" y="148"/>
                    <a:pt x="0" y="340"/>
                  </a:cubicBezTo>
                  <a:cubicBezTo>
                    <a:pt x="0" y="531"/>
                    <a:pt x="163" y="678"/>
                    <a:pt x="354" y="678"/>
                  </a:cubicBezTo>
                  <a:cubicBezTo>
                    <a:pt x="531" y="678"/>
                    <a:pt x="693" y="531"/>
                    <a:pt x="693" y="340"/>
                  </a:cubicBezTo>
                  <a:cubicBezTo>
                    <a:pt x="693" y="148"/>
                    <a:pt x="531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7">
              <a:extLst>
                <a:ext uri="{FF2B5EF4-FFF2-40B4-BE49-F238E27FC236}">
                  <a16:creationId xmlns:a16="http://schemas.microsoft.com/office/drawing/2014/main" id="{DB636C41-E458-111C-64D5-2E240B362841}"/>
                </a:ext>
              </a:extLst>
            </p:cNvPr>
            <p:cNvSpPr/>
            <p:nvPr/>
          </p:nvSpPr>
          <p:spPr>
            <a:xfrm>
              <a:off x="745325" y="1409388"/>
              <a:ext cx="39050" cy="38925"/>
            </a:xfrm>
            <a:custGeom>
              <a:avLst/>
              <a:gdLst/>
              <a:ahLst/>
              <a:cxnLst/>
              <a:rect l="l" t="t" r="r" b="b"/>
              <a:pathLst>
                <a:path w="1562" h="1557" extrusionOk="0">
                  <a:moveTo>
                    <a:pt x="1042" y="0"/>
                  </a:moveTo>
                  <a:cubicBezTo>
                    <a:pt x="722" y="0"/>
                    <a:pt x="403" y="160"/>
                    <a:pt x="222" y="437"/>
                  </a:cubicBezTo>
                  <a:cubicBezTo>
                    <a:pt x="1" y="761"/>
                    <a:pt x="16" y="1232"/>
                    <a:pt x="252" y="1556"/>
                  </a:cubicBezTo>
                  <a:cubicBezTo>
                    <a:pt x="193" y="1247"/>
                    <a:pt x="1047" y="717"/>
                    <a:pt x="1297" y="540"/>
                  </a:cubicBezTo>
                  <a:cubicBezTo>
                    <a:pt x="1562" y="378"/>
                    <a:pt x="959" y="69"/>
                    <a:pt x="1253" y="24"/>
                  </a:cubicBezTo>
                  <a:cubicBezTo>
                    <a:pt x="1184" y="8"/>
                    <a:pt x="1113" y="0"/>
                    <a:pt x="1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7">
              <a:extLst>
                <a:ext uri="{FF2B5EF4-FFF2-40B4-BE49-F238E27FC236}">
                  <a16:creationId xmlns:a16="http://schemas.microsoft.com/office/drawing/2014/main" id="{84014FAD-3BB5-4B27-194D-6C099EA75455}"/>
                </a:ext>
              </a:extLst>
            </p:cNvPr>
            <p:cNvSpPr/>
            <p:nvPr/>
          </p:nvSpPr>
          <p:spPr>
            <a:xfrm>
              <a:off x="851775" y="1439088"/>
              <a:ext cx="24675" cy="45100"/>
            </a:xfrm>
            <a:custGeom>
              <a:avLst/>
              <a:gdLst/>
              <a:ahLst/>
              <a:cxnLst/>
              <a:rect l="l" t="t" r="r" b="b"/>
              <a:pathLst>
                <a:path w="987" h="1804" extrusionOk="0">
                  <a:moveTo>
                    <a:pt x="44" y="0"/>
                  </a:moveTo>
                  <a:cubicBezTo>
                    <a:pt x="0" y="236"/>
                    <a:pt x="73" y="560"/>
                    <a:pt x="265" y="722"/>
                  </a:cubicBezTo>
                  <a:cubicBezTo>
                    <a:pt x="427" y="855"/>
                    <a:pt x="574" y="1016"/>
                    <a:pt x="648" y="1208"/>
                  </a:cubicBezTo>
                  <a:cubicBezTo>
                    <a:pt x="721" y="1414"/>
                    <a:pt x="678" y="1664"/>
                    <a:pt x="515" y="1797"/>
                  </a:cubicBezTo>
                  <a:cubicBezTo>
                    <a:pt x="530" y="1802"/>
                    <a:pt x="542" y="1804"/>
                    <a:pt x="552" y="1804"/>
                  </a:cubicBezTo>
                  <a:cubicBezTo>
                    <a:pt x="573" y="1804"/>
                    <a:pt x="589" y="1797"/>
                    <a:pt x="619" y="1797"/>
                  </a:cubicBezTo>
                  <a:cubicBezTo>
                    <a:pt x="839" y="1768"/>
                    <a:pt x="972" y="1532"/>
                    <a:pt x="986" y="1311"/>
                  </a:cubicBezTo>
                  <a:cubicBezTo>
                    <a:pt x="986" y="1090"/>
                    <a:pt x="884" y="884"/>
                    <a:pt x="780" y="692"/>
                  </a:cubicBezTo>
                  <a:cubicBezTo>
                    <a:pt x="751" y="604"/>
                    <a:pt x="707" y="515"/>
                    <a:pt x="619" y="472"/>
                  </a:cubicBezTo>
                  <a:cubicBezTo>
                    <a:pt x="574" y="442"/>
                    <a:pt x="515" y="427"/>
                    <a:pt x="456" y="413"/>
                  </a:cubicBezTo>
                  <a:cubicBezTo>
                    <a:pt x="265" y="354"/>
                    <a:pt x="103" y="191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7">
              <a:extLst>
                <a:ext uri="{FF2B5EF4-FFF2-40B4-BE49-F238E27FC236}">
                  <a16:creationId xmlns:a16="http://schemas.microsoft.com/office/drawing/2014/main" id="{9B51F0BD-4E22-29D2-0D74-C4EE2BC07F23}"/>
                </a:ext>
              </a:extLst>
            </p:cNvPr>
            <p:cNvSpPr/>
            <p:nvPr/>
          </p:nvSpPr>
          <p:spPr>
            <a:xfrm>
              <a:off x="884175" y="1463363"/>
              <a:ext cx="35725" cy="37225"/>
            </a:xfrm>
            <a:custGeom>
              <a:avLst/>
              <a:gdLst/>
              <a:ahLst/>
              <a:cxnLst/>
              <a:rect l="l" t="t" r="r" b="b"/>
              <a:pathLst>
                <a:path w="1429" h="1489" extrusionOk="0">
                  <a:moveTo>
                    <a:pt x="1148" y="1"/>
                  </a:moveTo>
                  <a:cubicBezTo>
                    <a:pt x="1049" y="1"/>
                    <a:pt x="932" y="60"/>
                    <a:pt x="869" y="134"/>
                  </a:cubicBezTo>
                  <a:cubicBezTo>
                    <a:pt x="822" y="118"/>
                    <a:pt x="774" y="111"/>
                    <a:pt x="725" y="111"/>
                  </a:cubicBezTo>
                  <a:cubicBezTo>
                    <a:pt x="588" y="111"/>
                    <a:pt x="447" y="169"/>
                    <a:pt x="339" y="267"/>
                  </a:cubicBezTo>
                  <a:cubicBezTo>
                    <a:pt x="191" y="399"/>
                    <a:pt x="118" y="575"/>
                    <a:pt x="73" y="768"/>
                  </a:cubicBezTo>
                  <a:cubicBezTo>
                    <a:pt x="0" y="1017"/>
                    <a:pt x="15" y="1298"/>
                    <a:pt x="177" y="1489"/>
                  </a:cubicBezTo>
                  <a:cubicBezTo>
                    <a:pt x="191" y="1194"/>
                    <a:pt x="280" y="915"/>
                    <a:pt x="515" y="752"/>
                  </a:cubicBezTo>
                  <a:cubicBezTo>
                    <a:pt x="663" y="664"/>
                    <a:pt x="825" y="664"/>
                    <a:pt x="987" y="634"/>
                  </a:cubicBezTo>
                  <a:cubicBezTo>
                    <a:pt x="1149" y="605"/>
                    <a:pt x="1311" y="532"/>
                    <a:pt x="1370" y="385"/>
                  </a:cubicBezTo>
                  <a:cubicBezTo>
                    <a:pt x="1429" y="267"/>
                    <a:pt x="1370" y="104"/>
                    <a:pt x="1252" y="31"/>
                  </a:cubicBezTo>
                  <a:cubicBezTo>
                    <a:pt x="1223" y="10"/>
                    <a:pt x="1187" y="1"/>
                    <a:pt x="1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7">
              <a:extLst>
                <a:ext uri="{FF2B5EF4-FFF2-40B4-BE49-F238E27FC236}">
                  <a16:creationId xmlns:a16="http://schemas.microsoft.com/office/drawing/2014/main" id="{14C630D0-E3F5-DCDC-52AE-E9530A2C36E6}"/>
                </a:ext>
              </a:extLst>
            </p:cNvPr>
            <p:cNvSpPr/>
            <p:nvPr/>
          </p:nvSpPr>
          <p:spPr>
            <a:xfrm>
              <a:off x="897425" y="1504363"/>
              <a:ext cx="28025" cy="41900"/>
            </a:xfrm>
            <a:custGeom>
              <a:avLst/>
              <a:gdLst/>
              <a:ahLst/>
              <a:cxnLst/>
              <a:rect l="l" t="t" r="r" b="b"/>
              <a:pathLst>
                <a:path w="1121" h="1676" extrusionOk="0">
                  <a:moveTo>
                    <a:pt x="788" y="1"/>
                  </a:moveTo>
                  <a:cubicBezTo>
                    <a:pt x="771" y="1"/>
                    <a:pt x="754" y="4"/>
                    <a:pt x="737" y="11"/>
                  </a:cubicBezTo>
                  <a:cubicBezTo>
                    <a:pt x="427" y="173"/>
                    <a:pt x="162" y="438"/>
                    <a:pt x="89" y="777"/>
                  </a:cubicBezTo>
                  <a:cubicBezTo>
                    <a:pt x="1" y="1116"/>
                    <a:pt x="133" y="1514"/>
                    <a:pt x="427" y="1675"/>
                  </a:cubicBezTo>
                  <a:cubicBezTo>
                    <a:pt x="266" y="1528"/>
                    <a:pt x="236" y="1263"/>
                    <a:pt x="325" y="1042"/>
                  </a:cubicBezTo>
                  <a:cubicBezTo>
                    <a:pt x="427" y="836"/>
                    <a:pt x="619" y="689"/>
                    <a:pt x="826" y="615"/>
                  </a:cubicBezTo>
                  <a:cubicBezTo>
                    <a:pt x="914" y="571"/>
                    <a:pt x="1002" y="542"/>
                    <a:pt x="1061" y="467"/>
                  </a:cubicBezTo>
                  <a:cubicBezTo>
                    <a:pt x="1120" y="379"/>
                    <a:pt x="1105" y="232"/>
                    <a:pt x="1016" y="159"/>
                  </a:cubicBezTo>
                  <a:cubicBezTo>
                    <a:pt x="956" y="85"/>
                    <a:pt x="873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7">
              <a:extLst>
                <a:ext uri="{FF2B5EF4-FFF2-40B4-BE49-F238E27FC236}">
                  <a16:creationId xmlns:a16="http://schemas.microsoft.com/office/drawing/2014/main" id="{CB4F235B-1CB8-E330-5CE7-FAFFFE9FF9C9}"/>
                </a:ext>
              </a:extLst>
            </p:cNvPr>
            <p:cNvSpPr/>
            <p:nvPr/>
          </p:nvSpPr>
          <p:spPr>
            <a:xfrm>
              <a:off x="943825" y="1499038"/>
              <a:ext cx="26550" cy="39175"/>
            </a:xfrm>
            <a:custGeom>
              <a:avLst/>
              <a:gdLst/>
              <a:ahLst/>
              <a:cxnLst/>
              <a:rect l="l" t="t" r="r" b="b"/>
              <a:pathLst>
                <a:path w="1062" h="1567" extrusionOk="0">
                  <a:moveTo>
                    <a:pt x="752" y="1"/>
                  </a:moveTo>
                  <a:cubicBezTo>
                    <a:pt x="702" y="1"/>
                    <a:pt x="651" y="11"/>
                    <a:pt x="604" y="32"/>
                  </a:cubicBezTo>
                  <a:cubicBezTo>
                    <a:pt x="457" y="91"/>
                    <a:pt x="457" y="195"/>
                    <a:pt x="398" y="356"/>
                  </a:cubicBezTo>
                  <a:cubicBezTo>
                    <a:pt x="427" y="578"/>
                    <a:pt x="457" y="814"/>
                    <a:pt x="413" y="1034"/>
                  </a:cubicBezTo>
                  <a:cubicBezTo>
                    <a:pt x="368" y="1270"/>
                    <a:pt x="221" y="1491"/>
                    <a:pt x="1" y="1550"/>
                  </a:cubicBezTo>
                  <a:cubicBezTo>
                    <a:pt x="44" y="1561"/>
                    <a:pt x="88" y="1567"/>
                    <a:pt x="131" y="1567"/>
                  </a:cubicBezTo>
                  <a:cubicBezTo>
                    <a:pt x="368" y="1567"/>
                    <a:pt x="600" y="1410"/>
                    <a:pt x="737" y="1211"/>
                  </a:cubicBezTo>
                  <a:cubicBezTo>
                    <a:pt x="899" y="975"/>
                    <a:pt x="973" y="696"/>
                    <a:pt x="1016" y="415"/>
                  </a:cubicBezTo>
                  <a:cubicBezTo>
                    <a:pt x="1046" y="327"/>
                    <a:pt x="1061" y="254"/>
                    <a:pt x="1032" y="165"/>
                  </a:cubicBezTo>
                  <a:cubicBezTo>
                    <a:pt x="990" y="61"/>
                    <a:pt x="874" y="1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7">
              <a:extLst>
                <a:ext uri="{FF2B5EF4-FFF2-40B4-BE49-F238E27FC236}">
                  <a16:creationId xmlns:a16="http://schemas.microsoft.com/office/drawing/2014/main" id="{539A49AC-EA67-2269-3E9C-9C44A7D5D53C}"/>
                </a:ext>
              </a:extLst>
            </p:cNvPr>
            <p:cNvSpPr/>
            <p:nvPr/>
          </p:nvSpPr>
          <p:spPr>
            <a:xfrm>
              <a:off x="920625" y="1227313"/>
              <a:ext cx="750" cy="775"/>
            </a:xfrm>
            <a:custGeom>
              <a:avLst/>
              <a:gdLst/>
              <a:ahLst/>
              <a:cxnLst/>
              <a:rect l="l" t="t" r="r" b="b"/>
              <a:pathLst>
                <a:path w="30" h="31" extrusionOk="0">
                  <a:moveTo>
                    <a:pt x="0" y="1"/>
                  </a:moveTo>
                  <a:lnTo>
                    <a:pt x="30" y="30"/>
                  </a:lnTo>
                  <a:lnTo>
                    <a:pt x="30" y="30"/>
                  </a:lnTo>
                  <a:close/>
                </a:path>
              </a:pathLst>
            </a:custGeom>
            <a:solidFill>
              <a:srgbClr val="2116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7">
              <a:extLst>
                <a:ext uri="{FF2B5EF4-FFF2-40B4-BE49-F238E27FC236}">
                  <a16:creationId xmlns:a16="http://schemas.microsoft.com/office/drawing/2014/main" id="{FAB844A1-E81B-6A39-9B5D-3900825F7FA9}"/>
                </a:ext>
              </a:extLst>
            </p:cNvPr>
            <p:cNvSpPr/>
            <p:nvPr/>
          </p:nvSpPr>
          <p:spPr>
            <a:xfrm>
              <a:off x="881225" y="1230263"/>
              <a:ext cx="124850" cy="209925"/>
            </a:xfrm>
            <a:custGeom>
              <a:avLst/>
              <a:gdLst/>
              <a:ahLst/>
              <a:cxnLst/>
              <a:rect l="l" t="t" r="r" b="b"/>
              <a:pathLst>
                <a:path w="4994" h="8397" extrusionOk="0">
                  <a:moveTo>
                    <a:pt x="1694" y="1"/>
                  </a:moveTo>
                  <a:cubicBezTo>
                    <a:pt x="457" y="2285"/>
                    <a:pt x="1621" y="6321"/>
                    <a:pt x="1621" y="6321"/>
                  </a:cubicBezTo>
                  <a:lnTo>
                    <a:pt x="1" y="6468"/>
                  </a:lnTo>
                  <a:lnTo>
                    <a:pt x="442" y="7794"/>
                  </a:lnTo>
                  <a:lnTo>
                    <a:pt x="3020" y="8397"/>
                  </a:lnTo>
                  <a:lnTo>
                    <a:pt x="4950" y="5290"/>
                  </a:lnTo>
                  <a:lnTo>
                    <a:pt x="4950" y="5333"/>
                  </a:lnTo>
                  <a:cubicBezTo>
                    <a:pt x="4979" y="5215"/>
                    <a:pt x="4993" y="5113"/>
                    <a:pt x="4993" y="4995"/>
                  </a:cubicBezTo>
                  <a:cubicBezTo>
                    <a:pt x="4979" y="4803"/>
                    <a:pt x="4862" y="4641"/>
                    <a:pt x="4758" y="4494"/>
                  </a:cubicBezTo>
                  <a:cubicBezTo>
                    <a:pt x="3830" y="3109"/>
                    <a:pt x="2888" y="1725"/>
                    <a:pt x="1945" y="325"/>
                  </a:cubicBezTo>
                  <a:cubicBezTo>
                    <a:pt x="1871" y="222"/>
                    <a:pt x="1782" y="105"/>
                    <a:pt x="1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7">
              <a:extLst>
                <a:ext uri="{FF2B5EF4-FFF2-40B4-BE49-F238E27FC236}">
                  <a16:creationId xmlns:a16="http://schemas.microsoft.com/office/drawing/2014/main" id="{FE022E75-5691-372B-F436-3AB4889C80EB}"/>
                </a:ext>
              </a:extLst>
            </p:cNvPr>
            <p:cNvSpPr/>
            <p:nvPr/>
          </p:nvSpPr>
          <p:spPr>
            <a:xfrm>
              <a:off x="386650" y="523138"/>
              <a:ext cx="209200" cy="263050"/>
            </a:xfrm>
            <a:custGeom>
              <a:avLst/>
              <a:gdLst/>
              <a:ahLst/>
              <a:cxnLst/>
              <a:rect l="l" t="t" r="r" b="b"/>
              <a:pathLst>
                <a:path w="8368" h="10522" extrusionOk="0">
                  <a:moveTo>
                    <a:pt x="2396" y="1"/>
                  </a:moveTo>
                  <a:cubicBezTo>
                    <a:pt x="2370" y="1"/>
                    <a:pt x="2343" y="7"/>
                    <a:pt x="2314" y="19"/>
                  </a:cubicBezTo>
                  <a:cubicBezTo>
                    <a:pt x="1797" y="240"/>
                    <a:pt x="1503" y="4232"/>
                    <a:pt x="1503" y="4232"/>
                  </a:cubicBezTo>
                  <a:cubicBezTo>
                    <a:pt x="1356" y="3496"/>
                    <a:pt x="752" y="2906"/>
                    <a:pt x="752" y="2906"/>
                  </a:cubicBezTo>
                  <a:lnTo>
                    <a:pt x="752" y="2906"/>
                  </a:lnTo>
                  <a:cubicBezTo>
                    <a:pt x="0" y="5410"/>
                    <a:pt x="855" y="7398"/>
                    <a:pt x="2284" y="8930"/>
                  </a:cubicBezTo>
                  <a:cubicBezTo>
                    <a:pt x="4154" y="9918"/>
                    <a:pt x="6305" y="10154"/>
                    <a:pt x="8367" y="10521"/>
                  </a:cubicBezTo>
                  <a:cubicBezTo>
                    <a:pt x="7866" y="9594"/>
                    <a:pt x="7542" y="8356"/>
                    <a:pt x="7395" y="8062"/>
                  </a:cubicBezTo>
                  <a:cubicBezTo>
                    <a:pt x="7175" y="7620"/>
                    <a:pt x="6806" y="6220"/>
                    <a:pt x="6511" y="6000"/>
                  </a:cubicBezTo>
                  <a:cubicBezTo>
                    <a:pt x="6494" y="5987"/>
                    <a:pt x="6478" y="5981"/>
                    <a:pt x="6462" y="5981"/>
                  </a:cubicBezTo>
                  <a:cubicBezTo>
                    <a:pt x="6192" y="5981"/>
                    <a:pt x="5996" y="7620"/>
                    <a:pt x="5996" y="7620"/>
                  </a:cubicBezTo>
                  <a:cubicBezTo>
                    <a:pt x="5996" y="7620"/>
                    <a:pt x="5627" y="6442"/>
                    <a:pt x="5480" y="5705"/>
                  </a:cubicBezTo>
                  <a:cubicBezTo>
                    <a:pt x="5333" y="4969"/>
                    <a:pt x="4818" y="2390"/>
                    <a:pt x="4596" y="2317"/>
                  </a:cubicBezTo>
                  <a:cubicBezTo>
                    <a:pt x="4590" y="2315"/>
                    <a:pt x="4583" y="2314"/>
                    <a:pt x="4577" y="2314"/>
                  </a:cubicBezTo>
                  <a:cubicBezTo>
                    <a:pt x="4351" y="2314"/>
                    <a:pt x="3934" y="3496"/>
                    <a:pt x="3934" y="3496"/>
                  </a:cubicBezTo>
                  <a:cubicBezTo>
                    <a:pt x="3934" y="3496"/>
                    <a:pt x="3934" y="756"/>
                    <a:pt x="3639" y="608"/>
                  </a:cubicBezTo>
                  <a:cubicBezTo>
                    <a:pt x="3622" y="600"/>
                    <a:pt x="3604" y="596"/>
                    <a:pt x="3585" y="596"/>
                  </a:cubicBezTo>
                  <a:cubicBezTo>
                    <a:pt x="3286" y="596"/>
                    <a:pt x="2829" y="1640"/>
                    <a:pt x="2829" y="1640"/>
                  </a:cubicBezTo>
                  <a:cubicBezTo>
                    <a:pt x="2829" y="1640"/>
                    <a:pt x="2829" y="1"/>
                    <a:pt x="2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7">
              <a:extLst>
                <a:ext uri="{FF2B5EF4-FFF2-40B4-BE49-F238E27FC236}">
                  <a16:creationId xmlns:a16="http://schemas.microsoft.com/office/drawing/2014/main" id="{A44AF3C9-9472-7DDE-2F0A-F0B491992E0B}"/>
                </a:ext>
              </a:extLst>
            </p:cNvPr>
            <p:cNvSpPr/>
            <p:nvPr/>
          </p:nvSpPr>
          <p:spPr>
            <a:xfrm>
              <a:off x="1562100" y="589163"/>
              <a:ext cx="191525" cy="198875"/>
            </a:xfrm>
            <a:custGeom>
              <a:avLst/>
              <a:gdLst/>
              <a:ahLst/>
              <a:cxnLst/>
              <a:rect l="l" t="t" r="r" b="b"/>
              <a:pathLst>
                <a:path w="7661" h="7955" extrusionOk="0">
                  <a:moveTo>
                    <a:pt x="6512" y="0"/>
                  </a:moveTo>
                  <a:lnTo>
                    <a:pt x="6512" y="0"/>
                  </a:lnTo>
                  <a:cubicBezTo>
                    <a:pt x="6321" y="1208"/>
                    <a:pt x="1754" y="5833"/>
                    <a:pt x="1" y="7556"/>
                  </a:cubicBezTo>
                  <a:cubicBezTo>
                    <a:pt x="561" y="7645"/>
                    <a:pt x="1150" y="7778"/>
                    <a:pt x="1680" y="7954"/>
                  </a:cubicBezTo>
                  <a:cubicBezTo>
                    <a:pt x="2211" y="7438"/>
                    <a:pt x="4037" y="5641"/>
                    <a:pt x="5702" y="3579"/>
                  </a:cubicBezTo>
                  <a:cubicBezTo>
                    <a:pt x="7660" y="1149"/>
                    <a:pt x="6512" y="0"/>
                    <a:pt x="6512" y="0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7">
              <a:extLst>
                <a:ext uri="{FF2B5EF4-FFF2-40B4-BE49-F238E27FC236}">
                  <a16:creationId xmlns:a16="http://schemas.microsoft.com/office/drawing/2014/main" id="{CD6E7BF2-1948-2B04-B3FF-1FB909FF1FF1}"/>
                </a:ext>
              </a:extLst>
            </p:cNvPr>
            <p:cNvSpPr/>
            <p:nvPr/>
          </p:nvSpPr>
          <p:spPr>
            <a:xfrm>
              <a:off x="1613675" y="603513"/>
              <a:ext cx="299425" cy="434925"/>
            </a:xfrm>
            <a:custGeom>
              <a:avLst/>
              <a:gdLst/>
              <a:ahLst/>
              <a:cxnLst/>
              <a:rect l="l" t="t" r="r" b="b"/>
              <a:pathLst>
                <a:path w="11977" h="17397" extrusionOk="0">
                  <a:moveTo>
                    <a:pt x="7100" y="0"/>
                  </a:moveTo>
                  <a:cubicBezTo>
                    <a:pt x="7100" y="0"/>
                    <a:pt x="3521" y="4743"/>
                    <a:pt x="2019" y="6246"/>
                  </a:cubicBezTo>
                  <a:cubicBezTo>
                    <a:pt x="1149" y="7115"/>
                    <a:pt x="442" y="7410"/>
                    <a:pt x="0" y="7498"/>
                  </a:cubicBezTo>
                  <a:cubicBezTo>
                    <a:pt x="589" y="7689"/>
                    <a:pt x="1106" y="7911"/>
                    <a:pt x="1473" y="8072"/>
                  </a:cubicBezTo>
                  <a:cubicBezTo>
                    <a:pt x="2416" y="8514"/>
                    <a:pt x="3359" y="9133"/>
                    <a:pt x="3728" y="10105"/>
                  </a:cubicBezTo>
                  <a:cubicBezTo>
                    <a:pt x="4022" y="10871"/>
                    <a:pt x="3918" y="11725"/>
                    <a:pt x="3698" y="12521"/>
                  </a:cubicBezTo>
                  <a:cubicBezTo>
                    <a:pt x="3286" y="13964"/>
                    <a:pt x="2504" y="15261"/>
                    <a:pt x="1665" y="16513"/>
                  </a:cubicBezTo>
                  <a:lnTo>
                    <a:pt x="6688" y="17397"/>
                  </a:lnTo>
                  <a:cubicBezTo>
                    <a:pt x="6688" y="17397"/>
                    <a:pt x="7528" y="17205"/>
                    <a:pt x="7646" y="16690"/>
                  </a:cubicBezTo>
                  <a:cubicBezTo>
                    <a:pt x="7778" y="16189"/>
                    <a:pt x="7395" y="15761"/>
                    <a:pt x="7395" y="15761"/>
                  </a:cubicBezTo>
                  <a:cubicBezTo>
                    <a:pt x="8677" y="15364"/>
                    <a:pt x="8736" y="14023"/>
                    <a:pt x="8736" y="14023"/>
                  </a:cubicBezTo>
                  <a:cubicBezTo>
                    <a:pt x="7954" y="13273"/>
                    <a:pt x="6762" y="13037"/>
                    <a:pt x="6762" y="13037"/>
                  </a:cubicBezTo>
                  <a:cubicBezTo>
                    <a:pt x="8956" y="12772"/>
                    <a:pt x="9207" y="10930"/>
                    <a:pt x="9207" y="10930"/>
                  </a:cubicBezTo>
                  <a:lnTo>
                    <a:pt x="4832" y="10900"/>
                  </a:lnTo>
                  <a:cubicBezTo>
                    <a:pt x="4832" y="10900"/>
                    <a:pt x="7395" y="9443"/>
                    <a:pt x="9693" y="8029"/>
                  </a:cubicBezTo>
                  <a:cubicBezTo>
                    <a:pt x="11976" y="6615"/>
                    <a:pt x="10945" y="5009"/>
                    <a:pt x="10945" y="5008"/>
                  </a:cubicBezTo>
                  <a:lnTo>
                    <a:pt x="10945" y="5008"/>
                  </a:lnTo>
                  <a:cubicBezTo>
                    <a:pt x="10474" y="5686"/>
                    <a:pt x="5303" y="8602"/>
                    <a:pt x="4729" y="8736"/>
                  </a:cubicBezTo>
                  <a:cubicBezTo>
                    <a:pt x="4671" y="8749"/>
                    <a:pt x="4621" y="8755"/>
                    <a:pt x="4576" y="8755"/>
                  </a:cubicBezTo>
                  <a:cubicBezTo>
                    <a:pt x="4182" y="8755"/>
                    <a:pt x="4301" y="8278"/>
                    <a:pt x="4301" y="8278"/>
                  </a:cubicBezTo>
                  <a:cubicBezTo>
                    <a:pt x="4301" y="8278"/>
                    <a:pt x="8677" y="4979"/>
                    <a:pt x="9413" y="3565"/>
                  </a:cubicBezTo>
                  <a:cubicBezTo>
                    <a:pt x="10150" y="2166"/>
                    <a:pt x="9162" y="2033"/>
                    <a:pt x="9162" y="2033"/>
                  </a:cubicBezTo>
                  <a:cubicBezTo>
                    <a:pt x="8559" y="2961"/>
                    <a:pt x="3138" y="7778"/>
                    <a:pt x="2769" y="7911"/>
                  </a:cubicBezTo>
                  <a:cubicBezTo>
                    <a:pt x="2700" y="7932"/>
                    <a:pt x="2642" y="7941"/>
                    <a:pt x="2594" y="7941"/>
                  </a:cubicBezTo>
                  <a:cubicBezTo>
                    <a:pt x="2377" y="7941"/>
                    <a:pt x="2357" y="7763"/>
                    <a:pt x="2357" y="7763"/>
                  </a:cubicBezTo>
                  <a:cubicBezTo>
                    <a:pt x="2357" y="7763"/>
                    <a:pt x="5951" y="4405"/>
                    <a:pt x="7100" y="2785"/>
                  </a:cubicBezTo>
                  <a:cubicBezTo>
                    <a:pt x="8264" y="1164"/>
                    <a:pt x="7100" y="0"/>
                    <a:pt x="7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7">
              <a:extLst>
                <a:ext uri="{FF2B5EF4-FFF2-40B4-BE49-F238E27FC236}">
                  <a16:creationId xmlns:a16="http://schemas.microsoft.com/office/drawing/2014/main" id="{E69184F6-38E2-FCD6-5170-2C5452DC75FA}"/>
                </a:ext>
              </a:extLst>
            </p:cNvPr>
            <p:cNvSpPr/>
            <p:nvPr/>
          </p:nvSpPr>
          <p:spPr>
            <a:xfrm>
              <a:off x="1569475" y="1017063"/>
              <a:ext cx="189300" cy="235700"/>
            </a:xfrm>
            <a:custGeom>
              <a:avLst/>
              <a:gdLst/>
              <a:ahLst/>
              <a:cxnLst/>
              <a:rect l="l" t="t" r="r" b="b"/>
              <a:pathLst>
                <a:path w="7572" h="9428" extrusionOk="0">
                  <a:moveTo>
                    <a:pt x="3418" y="1"/>
                  </a:moveTo>
                  <a:cubicBezTo>
                    <a:pt x="3139" y="427"/>
                    <a:pt x="2844" y="855"/>
                    <a:pt x="2549" y="1282"/>
                  </a:cubicBezTo>
                  <a:cubicBezTo>
                    <a:pt x="1415" y="2961"/>
                    <a:pt x="325" y="4773"/>
                    <a:pt x="89" y="6791"/>
                  </a:cubicBezTo>
                  <a:cubicBezTo>
                    <a:pt x="1" y="7616"/>
                    <a:pt x="89" y="8499"/>
                    <a:pt x="369" y="9295"/>
                  </a:cubicBezTo>
                  <a:cubicBezTo>
                    <a:pt x="678" y="9383"/>
                    <a:pt x="1002" y="9428"/>
                    <a:pt x="1326" y="9428"/>
                  </a:cubicBezTo>
                  <a:cubicBezTo>
                    <a:pt x="1459" y="9428"/>
                    <a:pt x="1591" y="9428"/>
                    <a:pt x="1709" y="9383"/>
                  </a:cubicBezTo>
                  <a:cubicBezTo>
                    <a:pt x="1886" y="9310"/>
                    <a:pt x="2004" y="9147"/>
                    <a:pt x="2092" y="8986"/>
                  </a:cubicBezTo>
                  <a:cubicBezTo>
                    <a:pt x="2167" y="8809"/>
                    <a:pt x="2196" y="8647"/>
                    <a:pt x="2225" y="8470"/>
                  </a:cubicBezTo>
                  <a:lnTo>
                    <a:pt x="2667" y="8558"/>
                  </a:lnTo>
                  <a:cubicBezTo>
                    <a:pt x="2815" y="8588"/>
                    <a:pt x="2962" y="8617"/>
                    <a:pt x="3109" y="8617"/>
                  </a:cubicBezTo>
                  <a:cubicBezTo>
                    <a:pt x="3271" y="8603"/>
                    <a:pt x="3418" y="8558"/>
                    <a:pt x="3522" y="8440"/>
                  </a:cubicBezTo>
                  <a:cubicBezTo>
                    <a:pt x="3683" y="8250"/>
                    <a:pt x="3654" y="7984"/>
                    <a:pt x="3624" y="7733"/>
                  </a:cubicBezTo>
                  <a:cubicBezTo>
                    <a:pt x="3610" y="7586"/>
                    <a:pt x="3565" y="7395"/>
                    <a:pt x="3551" y="7233"/>
                  </a:cubicBezTo>
                  <a:cubicBezTo>
                    <a:pt x="3801" y="7203"/>
                    <a:pt x="4037" y="7042"/>
                    <a:pt x="4154" y="6806"/>
                  </a:cubicBezTo>
                  <a:cubicBezTo>
                    <a:pt x="4243" y="6629"/>
                    <a:pt x="4288" y="6394"/>
                    <a:pt x="4302" y="6201"/>
                  </a:cubicBezTo>
                  <a:lnTo>
                    <a:pt x="2534" y="3550"/>
                  </a:lnTo>
                  <a:lnTo>
                    <a:pt x="2534" y="3550"/>
                  </a:lnTo>
                  <a:cubicBezTo>
                    <a:pt x="2534" y="3550"/>
                    <a:pt x="3065" y="3904"/>
                    <a:pt x="4199" y="4685"/>
                  </a:cubicBezTo>
                  <a:cubicBezTo>
                    <a:pt x="4741" y="5057"/>
                    <a:pt x="5232" y="5155"/>
                    <a:pt x="5597" y="5155"/>
                  </a:cubicBezTo>
                  <a:cubicBezTo>
                    <a:pt x="5997" y="5155"/>
                    <a:pt x="6246" y="5038"/>
                    <a:pt x="6246" y="5038"/>
                  </a:cubicBezTo>
                  <a:cubicBezTo>
                    <a:pt x="6173" y="4538"/>
                    <a:pt x="5407" y="3477"/>
                    <a:pt x="5407" y="3477"/>
                  </a:cubicBezTo>
                  <a:lnTo>
                    <a:pt x="5407" y="3477"/>
                  </a:lnTo>
                  <a:cubicBezTo>
                    <a:pt x="5686" y="3730"/>
                    <a:pt x="6043" y="3811"/>
                    <a:pt x="6386" y="3811"/>
                  </a:cubicBezTo>
                  <a:cubicBezTo>
                    <a:pt x="7001" y="3811"/>
                    <a:pt x="7572" y="3550"/>
                    <a:pt x="7572" y="3550"/>
                  </a:cubicBezTo>
                  <a:cubicBezTo>
                    <a:pt x="7572" y="3550"/>
                    <a:pt x="7528" y="3006"/>
                    <a:pt x="7277" y="2401"/>
                  </a:cubicBezTo>
                  <a:cubicBezTo>
                    <a:pt x="7042" y="1857"/>
                    <a:pt x="4007" y="295"/>
                    <a:pt x="3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7">
              <a:extLst>
                <a:ext uri="{FF2B5EF4-FFF2-40B4-BE49-F238E27FC236}">
                  <a16:creationId xmlns:a16="http://schemas.microsoft.com/office/drawing/2014/main" id="{1AAE4584-C4CF-DCBB-987F-0FAF5AE1AD9B}"/>
                </a:ext>
              </a:extLst>
            </p:cNvPr>
            <p:cNvSpPr/>
            <p:nvPr/>
          </p:nvSpPr>
          <p:spPr>
            <a:xfrm>
              <a:off x="1512425" y="626713"/>
              <a:ext cx="85075" cy="153225"/>
            </a:xfrm>
            <a:custGeom>
              <a:avLst/>
              <a:gdLst/>
              <a:ahLst/>
              <a:cxnLst/>
              <a:rect l="l" t="t" r="r" b="b"/>
              <a:pathLst>
                <a:path w="3403" h="6129" extrusionOk="0">
                  <a:moveTo>
                    <a:pt x="2357" y="1"/>
                  </a:moveTo>
                  <a:cubicBezTo>
                    <a:pt x="2357" y="1"/>
                    <a:pt x="1031" y="2976"/>
                    <a:pt x="0" y="6128"/>
                  </a:cubicBezTo>
                  <a:cubicBezTo>
                    <a:pt x="324" y="6026"/>
                    <a:pt x="684" y="5983"/>
                    <a:pt x="1067" y="5983"/>
                  </a:cubicBezTo>
                  <a:cubicBezTo>
                    <a:pt x="1293" y="5983"/>
                    <a:pt x="1527" y="5998"/>
                    <a:pt x="1768" y="6025"/>
                  </a:cubicBezTo>
                  <a:cubicBezTo>
                    <a:pt x="2518" y="4596"/>
                    <a:pt x="3182" y="2048"/>
                    <a:pt x="3284" y="1267"/>
                  </a:cubicBezTo>
                  <a:cubicBezTo>
                    <a:pt x="3402" y="339"/>
                    <a:pt x="2357" y="1"/>
                    <a:pt x="2357" y="1"/>
                  </a:cubicBezTo>
                  <a:close/>
                </a:path>
              </a:pathLst>
            </a:custGeom>
            <a:solidFill>
              <a:srgbClr val="70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7">
              <a:extLst>
                <a:ext uri="{FF2B5EF4-FFF2-40B4-BE49-F238E27FC236}">
                  <a16:creationId xmlns:a16="http://schemas.microsoft.com/office/drawing/2014/main" id="{4A04903B-D7C9-8979-D949-642FF1B485B5}"/>
                </a:ext>
              </a:extLst>
            </p:cNvPr>
            <p:cNvSpPr/>
            <p:nvPr/>
          </p:nvSpPr>
          <p:spPr>
            <a:xfrm>
              <a:off x="765300" y="1383113"/>
              <a:ext cx="122575" cy="80650"/>
            </a:xfrm>
            <a:custGeom>
              <a:avLst/>
              <a:gdLst/>
              <a:ahLst/>
              <a:cxnLst/>
              <a:rect l="l" t="t" r="r" b="b"/>
              <a:pathLst>
                <a:path w="4903" h="3226" extrusionOk="0">
                  <a:moveTo>
                    <a:pt x="2782" y="0"/>
                  </a:moveTo>
                  <a:cubicBezTo>
                    <a:pt x="2782" y="0"/>
                    <a:pt x="144" y="266"/>
                    <a:pt x="71" y="766"/>
                  </a:cubicBezTo>
                  <a:cubicBezTo>
                    <a:pt x="1" y="1243"/>
                    <a:pt x="225" y="1920"/>
                    <a:pt x="590" y="1920"/>
                  </a:cubicBezTo>
                  <a:cubicBezTo>
                    <a:pt x="608" y="1920"/>
                    <a:pt x="626" y="1919"/>
                    <a:pt x="645" y="1915"/>
                  </a:cubicBezTo>
                  <a:cubicBezTo>
                    <a:pt x="1043" y="1841"/>
                    <a:pt x="2458" y="1164"/>
                    <a:pt x="2458" y="1164"/>
                  </a:cubicBezTo>
                  <a:cubicBezTo>
                    <a:pt x="2458" y="1164"/>
                    <a:pt x="2914" y="3226"/>
                    <a:pt x="3385" y="3226"/>
                  </a:cubicBezTo>
                  <a:cubicBezTo>
                    <a:pt x="3385" y="3226"/>
                    <a:pt x="4799" y="3035"/>
                    <a:pt x="4225" y="2210"/>
                  </a:cubicBezTo>
                  <a:lnTo>
                    <a:pt x="3636" y="1385"/>
                  </a:lnTo>
                  <a:lnTo>
                    <a:pt x="4903" y="1267"/>
                  </a:lnTo>
                  <a:lnTo>
                    <a:pt x="4638" y="354"/>
                  </a:lnTo>
                  <a:lnTo>
                    <a:pt x="27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7" hidden="1">
              <a:extLst>
                <a:ext uri="{FF2B5EF4-FFF2-40B4-BE49-F238E27FC236}">
                  <a16:creationId xmlns:a16="http://schemas.microsoft.com/office/drawing/2014/main" id="{142A2FC7-E63B-D204-FE57-91B4B9C79CBE}"/>
                </a:ext>
              </a:extLst>
            </p:cNvPr>
            <p:cNvSpPr/>
            <p:nvPr/>
          </p:nvSpPr>
          <p:spPr>
            <a:xfrm>
              <a:off x="889675" y="1440163"/>
              <a:ext cx="106475" cy="76150"/>
            </a:xfrm>
            <a:custGeom>
              <a:avLst/>
              <a:gdLst/>
              <a:ahLst/>
              <a:cxnLst/>
              <a:rect l="l" t="t" r="r" b="b"/>
              <a:pathLst>
                <a:path w="4259" h="3046" extrusionOk="0">
                  <a:moveTo>
                    <a:pt x="4023" y="1"/>
                  </a:moveTo>
                  <a:lnTo>
                    <a:pt x="2285" y="620"/>
                  </a:lnTo>
                  <a:lnTo>
                    <a:pt x="841" y="547"/>
                  </a:lnTo>
                  <a:cubicBezTo>
                    <a:pt x="841" y="547"/>
                    <a:pt x="1" y="826"/>
                    <a:pt x="619" y="1696"/>
                  </a:cubicBezTo>
                  <a:cubicBezTo>
                    <a:pt x="619" y="1696"/>
                    <a:pt x="788" y="1758"/>
                    <a:pt x="991" y="1758"/>
                  </a:cubicBezTo>
                  <a:cubicBezTo>
                    <a:pt x="1085" y="1758"/>
                    <a:pt x="1187" y="1744"/>
                    <a:pt x="1282" y="1704"/>
                  </a:cubicBezTo>
                  <a:lnTo>
                    <a:pt x="1282" y="1704"/>
                  </a:lnTo>
                  <a:cubicBezTo>
                    <a:pt x="1007" y="1980"/>
                    <a:pt x="644" y="2412"/>
                    <a:pt x="767" y="2668"/>
                  </a:cubicBezTo>
                  <a:cubicBezTo>
                    <a:pt x="874" y="2908"/>
                    <a:pt x="1164" y="3046"/>
                    <a:pt x="1419" y="3046"/>
                  </a:cubicBezTo>
                  <a:cubicBezTo>
                    <a:pt x="1585" y="3046"/>
                    <a:pt x="1737" y="2987"/>
                    <a:pt x="1813" y="2859"/>
                  </a:cubicBezTo>
                  <a:cubicBezTo>
                    <a:pt x="1990" y="2535"/>
                    <a:pt x="2461" y="1696"/>
                    <a:pt x="2461" y="1696"/>
                  </a:cubicBezTo>
                  <a:lnTo>
                    <a:pt x="2461" y="1696"/>
                  </a:lnTo>
                  <a:cubicBezTo>
                    <a:pt x="2461" y="1696"/>
                    <a:pt x="2019" y="2668"/>
                    <a:pt x="2285" y="2859"/>
                  </a:cubicBezTo>
                  <a:cubicBezTo>
                    <a:pt x="2366" y="2916"/>
                    <a:pt x="2479" y="2950"/>
                    <a:pt x="2601" y="2950"/>
                  </a:cubicBezTo>
                  <a:cubicBezTo>
                    <a:pt x="2854" y="2950"/>
                    <a:pt x="3147" y="2804"/>
                    <a:pt x="3286" y="2417"/>
                  </a:cubicBezTo>
                  <a:cubicBezTo>
                    <a:pt x="3507" y="1843"/>
                    <a:pt x="4258" y="472"/>
                    <a:pt x="4258" y="472"/>
                  </a:cubicBezTo>
                  <a:lnTo>
                    <a:pt x="40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101;p63">
            <a:extLst>
              <a:ext uri="{FF2B5EF4-FFF2-40B4-BE49-F238E27FC236}">
                <a16:creationId xmlns:a16="http://schemas.microsoft.com/office/drawing/2014/main" id="{030FDEF1-0AAA-604D-4233-92E041CBDF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97925" y="215936"/>
            <a:ext cx="7574136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 dirty="0"/>
              <a:t>CLASS DIAGRAM - MAIN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33212929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64"/>
          <p:cNvSpPr txBox="1">
            <a:spLocks noGrp="1"/>
          </p:cNvSpPr>
          <p:nvPr>
            <p:ph type="title"/>
          </p:nvPr>
        </p:nvSpPr>
        <p:spPr>
          <a:xfrm>
            <a:off x="1846984" y="1764591"/>
            <a:ext cx="5976225" cy="7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latin typeface="Montserrat Black" pitchFamily="2" charset="0"/>
              </a:rPr>
              <a:t>3. KỸ THUẬT OOP</a:t>
            </a:r>
            <a:endParaRPr dirty="0">
              <a:latin typeface="Montserrat Black" pitchFamily="2" charset="0"/>
            </a:endParaRPr>
          </a:p>
        </p:txBody>
      </p:sp>
      <p:grpSp>
        <p:nvGrpSpPr>
          <p:cNvPr id="1126" name="Google Shape;1126;p64"/>
          <p:cNvGrpSpPr/>
          <p:nvPr/>
        </p:nvGrpSpPr>
        <p:grpSpPr>
          <a:xfrm>
            <a:off x="1522350" y="3171845"/>
            <a:ext cx="2968526" cy="1639436"/>
            <a:chOff x="-1735750" y="938600"/>
            <a:chExt cx="2317350" cy="1279809"/>
          </a:xfrm>
        </p:grpSpPr>
        <p:sp>
          <p:nvSpPr>
            <p:cNvPr id="1127" name="Google Shape;1127;p64"/>
            <p:cNvSpPr/>
            <p:nvPr/>
          </p:nvSpPr>
          <p:spPr>
            <a:xfrm>
              <a:off x="-1617951" y="1523917"/>
              <a:ext cx="407928" cy="694492"/>
            </a:xfrm>
            <a:custGeom>
              <a:avLst/>
              <a:gdLst/>
              <a:ahLst/>
              <a:cxnLst/>
              <a:rect l="l" t="t" r="r" b="b"/>
              <a:pathLst>
                <a:path w="7324" h="12469" extrusionOk="0">
                  <a:moveTo>
                    <a:pt x="3564" y="0"/>
                  </a:moveTo>
                  <a:cubicBezTo>
                    <a:pt x="3303" y="888"/>
                    <a:pt x="1697" y="2338"/>
                    <a:pt x="862" y="5692"/>
                  </a:cubicBezTo>
                  <a:cubicBezTo>
                    <a:pt x="0" y="9034"/>
                    <a:pt x="1501" y="12468"/>
                    <a:pt x="2337" y="11645"/>
                  </a:cubicBezTo>
                  <a:cubicBezTo>
                    <a:pt x="3160" y="10823"/>
                    <a:pt x="5183" y="7690"/>
                    <a:pt x="5118" y="6710"/>
                  </a:cubicBezTo>
                  <a:cubicBezTo>
                    <a:pt x="5078" y="5732"/>
                    <a:pt x="5066" y="5157"/>
                    <a:pt x="5992" y="4230"/>
                  </a:cubicBezTo>
                  <a:cubicBezTo>
                    <a:pt x="6919" y="3304"/>
                    <a:pt x="7324" y="3069"/>
                    <a:pt x="6854" y="2442"/>
                  </a:cubicBezTo>
                  <a:cubicBezTo>
                    <a:pt x="6371" y="1815"/>
                    <a:pt x="3551" y="14"/>
                    <a:pt x="35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64"/>
            <p:cNvSpPr/>
            <p:nvPr/>
          </p:nvSpPr>
          <p:spPr>
            <a:xfrm>
              <a:off x="-1735750" y="938600"/>
              <a:ext cx="2317350" cy="1100917"/>
            </a:xfrm>
            <a:custGeom>
              <a:avLst/>
              <a:gdLst/>
              <a:ahLst/>
              <a:cxnLst/>
              <a:rect l="l" t="t" r="r" b="b"/>
              <a:pathLst>
                <a:path w="41606" h="19766" extrusionOk="0">
                  <a:moveTo>
                    <a:pt x="23551" y="14269"/>
                  </a:moveTo>
                  <a:cubicBezTo>
                    <a:pt x="17611" y="14295"/>
                    <a:pt x="12376" y="9713"/>
                    <a:pt x="9935" y="7663"/>
                  </a:cubicBezTo>
                  <a:cubicBezTo>
                    <a:pt x="7729" y="5849"/>
                    <a:pt x="7585" y="5209"/>
                    <a:pt x="5653" y="3355"/>
                  </a:cubicBezTo>
                  <a:cubicBezTo>
                    <a:pt x="3943" y="1684"/>
                    <a:pt x="2050" y="509"/>
                    <a:pt x="1214" y="262"/>
                  </a:cubicBezTo>
                  <a:cubicBezTo>
                    <a:pt x="378" y="1"/>
                    <a:pt x="326" y="105"/>
                    <a:pt x="157" y="575"/>
                  </a:cubicBezTo>
                  <a:cubicBezTo>
                    <a:pt x="0" y="1045"/>
                    <a:pt x="326" y="849"/>
                    <a:pt x="288" y="3225"/>
                  </a:cubicBezTo>
                  <a:cubicBezTo>
                    <a:pt x="79" y="10979"/>
                    <a:pt x="3760" y="17233"/>
                    <a:pt x="13891" y="19008"/>
                  </a:cubicBezTo>
                  <a:cubicBezTo>
                    <a:pt x="18446" y="19766"/>
                    <a:pt x="22676" y="18629"/>
                    <a:pt x="25719" y="17219"/>
                  </a:cubicBezTo>
                  <a:cubicBezTo>
                    <a:pt x="28786" y="15797"/>
                    <a:pt x="30666" y="14086"/>
                    <a:pt x="31188" y="13708"/>
                  </a:cubicBezTo>
                  <a:cubicBezTo>
                    <a:pt x="32220" y="12925"/>
                    <a:pt x="32546" y="12768"/>
                    <a:pt x="33186" y="13082"/>
                  </a:cubicBezTo>
                  <a:cubicBezTo>
                    <a:pt x="33825" y="13381"/>
                    <a:pt x="34544" y="15353"/>
                    <a:pt x="37024" y="15601"/>
                  </a:cubicBezTo>
                  <a:cubicBezTo>
                    <a:pt x="39505" y="15836"/>
                    <a:pt x="41606" y="15157"/>
                    <a:pt x="41345" y="14687"/>
                  </a:cubicBezTo>
                  <a:cubicBezTo>
                    <a:pt x="41084" y="14217"/>
                    <a:pt x="38800" y="13839"/>
                    <a:pt x="38121" y="13499"/>
                  </a:cubicBezTo>
                  <a:cubicBezTo>
                    <a:pt x="37442" y="13172"/>
                    <a:pt x="37533" y="11475"/>
                    <a:pt x="36567" y="11149"/>
                  </a:cubicBezTo>
                  <a:cubicBezTo>
                    <a:pt x="35601" y="10823"/>
                    <a:pt x="34870" y="11058"/>
                    <a:pt x="34870" y="11058"/>
                  </a:cubicBezTo>
                  <a:cubicBezTo>
                    <a:pt x="34883" y="11058"/>
                    <a:pt x="35640" y="9804"/>
                    <a:pt x="35366" y="8930"/>
                  </a:cubicBezTo>
                  <a:cubicBezTo>
                    <a:pt x="35092" y="8055"/>
                    <a:pt x="34570" y="7115"/>
                    <a:pt x="34608" y="6018"/>
                  </a:cubicBezTo>
                  <a:cubicBezTo>
                    <a:pt x="34648" y="4909"/>
                    <a:pt x="34896" y="3943"/>
                    <a:pt x="34791" y="3839"/>
                  </a:cubicBezTo>
                  <a:cubicBezTo>
                    <a:pt x="34687" y="3734"/>
                    <a:pt x="33760" y="3642"/>
                    <a:pt x="33016" y="5209"/>
                  </a:cubicBezTo>
                  <a:cubicBezTo>
                    <a:pt x="32285" y="6789"/>
                    <a:pt x="32546" y="9648"/>
                    <a:pt x="32350" y="10718"/>
                  </a:cubicBezTo>
                  <a:cubicBezTo>
                    <a:pt x="31841" y="13734"/>
                    <a:pt x="26201" y="14335"/>
                    <a:pt x="23551" y="14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64"/>
            <p:cNvSpPr/>
            <p:nvPr/>
          </p:nvSpPr>
          <p:spPr>
            <a:xfrm>
              <a:off x="-1735082" y="970570"/>
              <a:ext cx="1691366" cy="1079807"/>
            </a:xfrm>
            <a:custGeom>
              <a:avLst/>
              <a:gdLst/>
              <a:ahLst/>
              <a:cxnLst/>
              <a:rect l="l" t="t" r="r" b="b"/>
              <a:pathLst>
                <a:path w="30367" h="19387" extrusionOk="0">
                  <a:moveTo>
                    <a:pt x="30367" y="13773"/>
                  </a:moveTo>
                  <a:cubicBezTo>
                    <a:pt x="25132" y="16306"/>
                    <a:pt x="19388" y="16933"/>
                    <a:pt x="14975" y="16045"/>
                  </a:cubicBezTo>
                  <a:cubicBezTo>
                    <a:pt x="10537" y="15171"/>
                    <a:pt x="7416" y="12769"/>
                    <a:pt x="6568" y="9648"/>
                  </a:cubicBezTo>
                  <a:cubicBezTo>
                    <a:pt x="6255" y="8473"/>
                    <a:pt x="5484" y="8760"/>
                    <a:pt x="4518" y="7886"/>
                  </a:cubicBezTo>
                  <a:cubicBezTo>
                    <a:pt x="3539" y="6998"/>
                    <a:pt x="3761" y="4466"/>
                    <a:pt x="2756" y="2729"/>
                  </a:cubicBezTo>
                  <a:cubicBezTo>
                    <a:pt x="1985" y="1397"/>
                    <a:pt x="706" y="405"/>
                    <a:pt x="145" y="1"/>
                  </a:cubicBezTo>
                  <a:cubicBezTo>
                    <a:pt x="1" y="457"/>
                    <a:pt x="302" y="301"/>
                    <a:pt x="276" y="2651"/>
                  </a:cubicBezTo>
                  <a:cubicBezTo>
                    <a:pt x="67" y="10405"/>
                    <a:pt x="3748" y="16659"/>
                    <a:pt x="13879" y="18434"/>
                  </a:cubicBezTo>
                  <a:cubicBezTo>
                    <a:pt x="19414" y="19387"/>
                    <a:pt x="25889" y="17547"/>
                    <a:pt x="30367" y="137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64"/>
            <p:cNvSpPr/>
            <p:nvPr/>
          </p:nvSpPr>
          <p:spPr>
            <a:xfrm>
              <a:off x="-1676878" y="1070935"/>
              <a:ext cx="320762" cy="587553"/>
            </a:xfrm>
            <a:custGeom>
              <a:avLst/>
              <a:gdLst/>
              <a:ahLst/>
              <a:cxnLst/>
              <a:rect l="l" t="t" r="r" b="b"/>
              <a:pathLst>
                <a:path w="5759" h="10549" extrusionOk="0">
                  <a:moveTo>
                    <a:pt x="0" y="13"/>
                  </a:moveTo>
                  <a:cubicBezTo>
                    <a:pt x="249" y="692"/>
                    <a:pt x="627" y="1319"/>
                    <a:pt x="914" y="1985"/>
                  </a:cubicBezTo>
                  <a:cubicBezTo>
                    <a:pt x="1045" y="2272"/>
                    <a:pt x="1149" y="2559"/>
                    <a:pt x="1227" y="2859"/>
                  </a:cubicBezTo>
                  <a:cubicBezTo>
                    <a:pt x="1398" y="3525"/>
                    <a:pt x="1515" y="4204"/>
                    <a:pt x="1645" y="4896"/>
                  </a:cubicBezTo>
                  <a:cubicBezTo>
                    <a:pt x="1737" y="5353"/>
                    <a:pt x="1842" y="5809"/>
                    <a:pt x="1985" y="6253"/>
                  </a:cubicBezTo>
                  <a:cubicBezTo>
                    <a:pt x="2129" y="6737"/>
                    <a:pt x="2324" y="7193"/>
                    <a:pt x="2585" y="7637"/>
                  </a:cubicBezTo>
                  <a:cubicBezTo>
                    <a:pt x="2886" y="8121"/>
                    <a:pt x="3252" y="8551"/>
                    <a:pt x="3656" y="8943"/>
                  </a:cubicBezTo>
                  <a:cubicBezTo>
                    <a:pt x="4282" y="9517"/>
                    <a:pt x="5013" y="10027"/>
                    <a:pt x="5744" y="10549"/>
                  </a:cubicBezTo>
                  <a:lnTo>
                    <a:pt x="5744" y="10549"/>
                  </a:lnTo>
                  <a:cubicBezTo>
                    <a:pt x="5758" y="10549"/>
                    <a:pt x="5744" y="10535"/>
                    <a:pt x="5744" y="10535"/>
                  </a:cubicBezTo>
                  <a:cubicBezTo>
                    <a:pt x="5013" y="10013"/>
                    <a:pt x="4296" y="9504"/>
                    <a:pt x="3682" y="8917"/>
                  </a:cubicBezTo>
                  <a:cubicBezTo>
                    <a:pt x="3278" y="8538"/>
                    <a:pt x="2912" y="8107"/>
                    <a:pt x="2625" y="7625"/>
                  </a:cubicBezTo>
                  <a:cubicBezTo>
                    <a:pt x="2350" y="7181"/>
                    <a:pt x="2167" y="6723"/>
                    <a:pt x="2024" y="6241"/>
                  </a:cubicBezTo>
                  <a:cubicBezTo>
                    <a:pt x="1880" y="5797"/>
                    <a:pt x="1789" y="5339"/>
                    <a:pt x="1697" y="4896"/>
                  </a:cubicBezTo>
                  <a:cubicBezTo>
                    <a:pt x="1554" y="4204"/>
                    <a:pt x="1436" y="3512"/>
                    <a:pt x="1267" y="2846"/>
                  </a:cubicBezTo>
                  <a:cubicBezTo>
                    <a:pt x="1189" y="2546"/>
                    <a:pt x="1071" y="2259"/>
                    <a:pt x="940" y="1971"/>
                  </a:cubicBezTo>
                  <a:cubicBezTo>
                    <a:pt x="641" y="1319"/>
                    <a:pt x="261" y="692"/>
                    <a:pt x="14" y="1"/>
                  </a:cubicBezTo>
                  <a:lnTo>
                    <a:pt x="14" y="1"/>
                  </a:ln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4"/>
            <p:cNvSpPr/>
            <p:nvPr/>
          </p:nvSpPr>
          <p:spPr>
            <a:xfrm>
              <a:off x="-1677602" y="1211236"/>
              <a:ext cx="458836" cy="658122"/>
            </a:xfrm>
            <a:custGeom>
              <a:avLst/>
              <a:gdLst/>
              <a:ahLst/>
              <a:cxnLst/>
              <a:rect l="l" t="t" r="r" b="b"/>
              <a:pathLst>
                <a:path w="8238" h="11816" extrusionOk="0">
                  <a:moveTo>
                    <a:pt x="1" y="1"/>
                  </a:moveTo>
                  <a:cubicBezTo>
                    <a:pt x="184" y="262"/>
                    <a:pt x="314" y="589"/>
                    <a:pt x="419" y="928"/>
                  </a:cubicBezTo>
                  <a:cubicBezTo>
                    <a:pt x="562" y="1424"/>
                    <a:pt x="640" y="1959"/>
                    <a:pt x="732" y="2403"/>
                  </a:cubicBezTo>
                  <a:cubicBezTo>
                    <a:pt x="901" y="3200"/>
                    <a:pt x="1097" y="4035"/>
                    <a:pt x="1397" y="4831"/>
                  </a:cubicBezTo>
                  <a:cubicBezTo>
                    <a:pt x="1593" y="5367"/>
                    <a:pt x="1855" y="5889"/>
                    <a:pt x="2180" y="6359"/>
                  </a:cubicBezTo>
                  <a:cubicBezTo>
                    <a:pt x="2546" y="6881"/>
                    <a:pt x="2990" y="7403"/>
                    <a:pt x="3473" y="7886"/>
                  </a:cubicBezTo>
                  <a:cubicBezTo>
                    <a:pt x="3969" y="8369"/>
                    <a:pt x="4518" y="8813"/>
                    <a:pt x="5092" y="9191"/>
                  </a:cubicBezTo>
                  <a:cubicBezTo>
                    <a:pt x="5757" y="9635"/>
                    <a:pt x="6554" y="10066"/>
                    <a:pt x="7207" y="10589"/>
                  </a:cubicBezTo>
                  <a:cubicBezTo>
                    <a:pt x="7651" y="10954"/>
                    <a:pt x="8017" y="11346"/>
                    <a:pt x="8225" y="11816"/>
                  </a:cubicBezTo>
                  <a:lnTo>
                    <a:pt x="8225" y="11816"/>
                  </a:lnTo>
                  <a:cubicBezTo>
                    <a:pt x="8225" y="11816"/>
                    <a:pt x="8238" y="11816"/>
                    <a:pt x="8225" y="11816"/>
                  </a:cubicBezTo>
                  <a:cubicBezTo>
                    <a:pt x="8029" y="11332"/>
                    <a:pt x="7664" y="10941"/>
                    <a:pt x="7220" y="10575"/>
                  </a:cubicBezTo>
                  <a:cubicBezTo>
                    <a:pt x="6580" y="10053"/>
                    <a:pt x="5784" y="9609"/>
                    <a:pt x="5118" y="9165"/>
                  </a:cubicBezTo>
                  <a:cubicBezTo>
                    <a:pt x="4544" y="8787"/>
                    <a:pt x="4008" y="8343"/>
                    <a:pt x="3512" y="7860"/>
                  </a:cubicBezTo>
                  <a:cubicBezTo>
                    <a:pt x="3016" y="7377"/>
                    <a:pt x="2586" y="6867"/>
                    <a:pt x="2220" y="6345"/>
                  </a:cubicBezTo>
                  <a:cubicBezTo>
                    <a:pt x="1893" y="5863"/>
                    <a:pt x="1646" y="5353"/>
                    <a:pt x="1437" y="4818"/>
                  </a:cubicBezTo>
                  <a:cubicBezTo>
                    <a:pt x="1136" y="4035"/>
                    <a:pt x="941" y="3200"/>
                    <a:pt x="758" y="2403"/>
                  </a:cubicBezTo>
                  <a:cubicBezTo>
                    <a:pt x="666" y="1946"/>
                    <a:pt x="588" y="1424"/>
                    <a:pt x="431" y="914"/>
                  </a:cubicBezTo>
                  <a:cubicBezTo>
                    <a:pt x="327" y="589"/>
                    <a:pt x="196" y="262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64"/>
            <p:cNvSpPr/>
            <p:nvPr/>
          </p:nvSpPr>
          <p:spPr>
            <a:xfrm>
              <a:off x="-1505276" y="1435192"/>
              <a:ext cx="94574" cy="107663"/>
            </a:xfrm>
            <a:custGeom>
              <a:avLst/>
              <a:gdLst/>
              <a:ahLst/>
              <a:cxnLst/>
              <a:rect l="l" t="t" r="r" b="b"/>
              <a:pathLst>
                <a:path w="1698" h="1933" extrusionOk="0">
                  <a:moveTo>
                    <a:pt x="0" y="1"/>
                  </a:moveTo>
                  <a:cubicBezTo>
                    <a:pt x="79" y="171"/>
                    <a:pt x="157" y="314"/>
                    <a:pt x="249" y="470"/>
                  </a:cubicBezTo>
                  <a:cubicBezTo>
                    <a:pt x="287" y="536"/>
                    <a:pt x="327" y="601"/>
                    <a:pt x="379" y="667"/>
                  </a:cubicBezTo>
                  <a:cubicBezTo>
                    <a:pt x="432" y="745"/>
                    <a:pt x="496" y="836"/>
                    <a:pt x="549" y="914"/>
                  </a:cubicBezTo>
                  <a:cubicBezTo>
                    <a:pt x="601" y="967"/>
                    <a:pt x="641" y="1019"/>
                    <a:pt x="693" y="1071"/>
                  </a:cubicBezTo>
                  <a:cubicBezTo>
                    <a:pt x="719" y="1111"/>
                    <a:pt x="757" y="1149"/>
                    <a:pt x="797" y="1189"/>
                  </a:cubicBezTo>
                  <a:cubicBezTo>
                    <a:pt x="875" y="1280"/>
                    <a:pt x="966" y="1358"/>
                    <a:pt x="1058" y="1450"/>
                  </a:cubicBezTo>
                  <a:cubicBezTo>
                    <a:pt x="1241" y="1619"/>
                    <a:pt x="1462" y="1790"/>
                    <a:pt x="1685" y="1933"/>
                  </a:cubicBezTo>
                  <a:lnTo>
                    <a:pt x="1697" y="1933"/>
                  </a:lnTo>
                  <a:lnTo>
                    <a:pt x="1685" y="1933"/>
                  </a:lnTo>
                  <a:cubicBezTo>
                    <a:pt x="1476" y="1776"/>
                    <a:pt x="1267" y="1607"/>
                    <a:pt x="1084" y="1424"/>
                  </a:cubicBezTo>
                  <a:cubicBezTo>
                    <a:pt x="992" y="1332"/>
                    <a:pt x="902" y="1254"/>
                    <a:pt x="823" y="1163"/>
                  </a:cubicBezTo>
                  <a:cubicBezTo>
                    <a:pt x="797" y="1123"/>
                    <a:pt x="757" y="1085"/>
                    <a:pt x="719" y="1045"/>
                  </a:cubicBezTo>
                  <a:cubicBezTo>
                    <a:pt x="679" y="993"/>
                    <a:pt x="641" y="940"/>
                    <a:pt x="588" y="888"/>
                  </a:cubicBezTo>
                  <a:cubicBezTo>
                    <a:pt x="522" y="810"/>
                    <a:pt x="470" y="732"/>
                    <a:pt x="406" y="641"/>
                  </a:cubicBezTo>
                  <a:cubicBezTo>
                    <a:pt x="366" y="589"/>
                    <a:pt x="314" y="523"/>
                    <a:pt x="275" y="458"/>
                  </a:cubicBezTo>
                  <a:cubicBezTo>
                    <a:pt x="183" y="314"/>
                    <a:pt x="92" y="157"/>
                    <a:pt x="14" y="1"/>
                  </a:cubicBezTo>
                  <a:lnTo>
                    <a:pt x="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64"/>
            <p:cNvSpPr/>
            <p:nvPr/>
          </p:nvSpPr>
          <p:spPr>
            <a:xfrm>
              <a:off x="-1649253" y="1450509"/>
              <a:ext cx="333851" cy="380303"/>
            </a:xfrm>
            <a:custGeom>
              <a:avLst/>
              <a:gdLst/>
              <a:ahLst/>
              <a:cxnLst/>
              <a:rect l="l" t="t" r="r" b="b"/>
              <a:pathLst>
                <a:path w="5994" h="6828" extrusionOk="0">
                  <a:moveTo>
                    <a:pt x="0" y="0"/>
                  </a:moveTo>
                  <a:cubicBezTo>
                    <a:pt x="157" y="587"/>
                    <a:pt x="380" y="1162"/>
                    <a:pt x="667" y="1736"/>
                  </a:cubicBezTo>
                  <a:cubicBezTo>
                    <a:pt x="862" y="2102"/>
                    <a:pt x="1084" y="2467"/>
                    <a:pt x="1319" y="2820"/>
                  </a:cubicBezTo>
                  <a:cubicBezTo>
                    <a:pt x="1502" y="3081"/>
                    <a:pt x="1685" y="3342"/>
                    <a:pt x="1894" y="3590"/>
                  </a:cubicBezTo>
                  <a:cubicBezTo>
                    <a:pt x="2037" y="3760"/>
                    <a:pt x="2181" y="3929"/>
                    <a:pt x="2324" y="4086"/>
                  </a:cubicBezTo>
                  <a:cubicBezTo>
                    <a:pt x="2703" y="4504"/>
                    <a:pt x="3107" y="4883"/>
                    <a:pt x="3539" y="5222"/>
                  </a:cubicBezTo>
                  <a:cubicBezTo>
                    <a:pt x="3760" y="5405"/>
                    <a:pt x="3995" y="5574"/>
                    <a:pt x="4244" y="5731"/>
                  </a:cubicBezTo>
                  <a:cubicBezTo>
                    <a:pt x="4805" y="6110"/>
                    <a:pt x="5405" y="6462"/>
                    <a:pt x="5980" y="6815"/>
                  </a:cubicBezTo>
                  <a:cubicBezTo>
                    <a:pt x="5980" y="6827"/>
                    <a:pt x="5980" y="6827"/>
                    <a:pt x="5980" y="6815"/>
                  </a:cubicBezTo>
                  <a:cubicBezTo>
                    <a:pt x="5993" y="6815"/>
                    <a:pt x="5993" y="6815"/>
                    <a:pt x="5980" y="6815"/>
                  </a:cubicBezTo>
                  <a:cubicBezTo>
                    <a:pt x="5405" y="6449"/>
                    <a:pt x="4818" y="6096"/>
                    <a:pt x="4256" y="5718"/>
                  </a:cubicBezTo>
                  <a:cubicBezTo>
                    <a:pt x="4021" y="5548"/>
                    <a:pt x="3786" y="5379"/>
                    <a:pt x="3565" y="5196"/>
                  </a:cubicBezTo>
                  <a:cubicBezTo>
                    <a:pt x="3134" y="4857"/>
                    <a:pt x="2742" y="4477"/>
                    <a:pt x="2364" y="4060"/>
                  </a:cubicBezTo>
                  <a:cubicBezTo>
                    <a:pt x="2220" y="3903"/>
                    <a:pt x="2077" y="3746"/>
                    <a:pt x="1933" y="3577"/>
                  </a:cubicBezTo>
                  <a:cubicBezTo>
                    <a:pt x="1724" y="3329"/>
                    <a:pt x="1541" y="3068"/>
                    <a:pt x="1358" y="2806"/>
                  </a:cubicBezTo>
                  <a:cubicBezTo>
                    <a:pt x="1111" y="2455"/>
                    <a:pt x="902" y="2089"/>
                    <a:pt x="705" y="1723"/>
                  </a:cubicBezTo>
                  <a:cubicBezTo>
                    <a:pt x="406" y="1162"/>
                    <a:pt x="171" y="575"/>
                    <a:pt x="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64"/>
            <p:cNvSpPr/>
            <p:nvPr/>
          </p:nvSpPr>
          <p:spPr>
            <a:xfrm>
              <a:off x="-1471078" y="1328310"/>
              <a:ext cx="39322" cy="37150"/>
            </a:xfrm>
            <a:custGeom>
              <a:avLst/>
              <a:gdLst/>
              <a:ahLst/>
              <a:cxnLst/>
              <a:rect l="l" t="t" r="r" b="b"/>
              <a:pathLst>
                <a:path w="706" h="667" extrusionOk="0">
                  <a:moveTo>
                    <a:pt x="666" y="419"/>
                  </a:moveTo>
                  <a:cubicBezTo>
                    <a:pt x="705" y="248"/>
                    <a:pt x="601" y="92"/>
                    <a:pt x="431" y="40"/>
                  </a:cubicBezTo>
                  <a:cubicBezTo>
                    <a:pt x="261" y="1"/>
                    <a:pt x="91" y="105"/>
                    <a:pt x="39" y="262"/>
                  </a:cubicBezTo>
                  <a:cubicBezTo>
                    <a:pt x="0" y="419"/>
                    <a:pt x="105" y="588"/>
                    <a:pt x="274" y="628"/>
                  </a:cubicBezTo>
                  <a:cubicBezTo>
                    <a:pt x="444" y="666"/>
                    <a:pt x="627" y="575"/>
                    <a:pt x="666" y="4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64"/>
            <p:cNvSpPr/>
            <p:nvPr/>
          </p:nvSpPr>
          <p:spPr>
            <a:xfrm>
              <a:off x="-1289284" y="1611918"/>
              <a:ext cx="554079" cy="570788"/>
            </a:xfrm>
            <a:custGeom>
              <a:avLst/>
              <a:gdLst/>
              <a:ahLst/>
              <a:cxnLst/>
              <a:rect l="l" t="t" r="r" b="b"/>
              <a:pathLst>
                <a:path w="9948" h="10248" extrusionOk="0">
                  <a:moveTo>
                    <a:pt x="0" y="405"/>
                  </a:moveTo>
                  <a:cubicBezTo>
                    <a:pt x="548" y="1201"/>
                    <a:pt x="575" y="3316"/>
                    <a:pt x="3081" y="6162"/>
                  </a:cubicBezTo>
                  <a:cubicBezTo>
                    <a:pt x="5588" y="9034"/>
                    <a:pt x="9948" y="10248"/>
                    <a:pt x="9621" y="9204"/>
                  </a:cubicBezTo>
                  <a:cubicBezTo>
                    <a:pt x="9295" y="8185"/>
                    <a:pt x="7637" y="4883"/>
                    <a:pt x="6763" y="4230"/>
                  </a:cubicBezTo>
                  <a:cubicBezTo>
                    <a:pt x="5861" y="3590"/>
                    <a:pt x="5353" y="3198"/>
                    <a:pt x="5182" y="1971"/>
                  </a:cubicBezTo>
                  <a:cubicBezTo>
                    <a:pt x="5013" y="744"/>
                    <a:pt x="5092" y="326"/>
                    <a:pt x="4256" y="157"/>
                  </a:cubicBezTo>
                  <a:cubicBezTo>
                    <a:pt x="3421" y="0"/>
                    <a:pt x="0" y="418"/>
                    <a:pt x="0" y="4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64"/>
          <p:cNvGrpSpPr/>
          <p:nvPr/>
        </p:nvGrpSpPr>
        <p:grpSpPr>
          <a:xfrm>
            <a:off x="7467641" y="3573740"/>
            <a:ext cx="216879" cy="216953"/>
            <a:chOff x="4905375" y="4050150"/>
            <a:chExt cx="436200" cy="436350"/>
          </a:xfrm>
        </p:grpSpPr>
        <p:sp>
          <p:nvSpPr>
            <p:cNvPr id="1137" name="Google Shape;1137;p64"/>
            <p:cNvSpPr/>
            <p:nvPr/>
          </p:nvSpPr>
          <p:spPr>
            <a:xfrm>
              <a:off x="4905375" y="4314900"/>
              <a:ext cx="171600" cy="1716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64"/>
            <p:cNvSpPr/>
            <p:nvPr/>
          </p:nvSpPr>
          <p:spPr>
            <a:xfrm>
              <a:off x="5076975" y="4050150"/>
              <a:ext cx="264600" cy="2646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" name="Google Shape;1139;p64"/>
          <p:cNvGrpSpPr/>
          <p:nvPr/>
        </p:nvGrpSpPr>
        <p:grpSpPr>
          <a:xfrm>
            <a:off x="4857791" y="4033517"/>
            <a:ext cx="293090" cy="378427"/>
            <a:chOff x="4905375" y="3725385"/>
            <a:chExt cx="589480" cy="761115"/>
          </a:xfrm>
        </p:grpSpPr>
        <p:sp>
          <p:nvSpPr>
            <p:cNvPr id="1140" name="Google Shape;1140;p64"/>
            <p:cNvSpPr/>
            <p:nvPr/>
          </p:nvSpPr>
          <p:spPr>
            <a:xfrm>
              <a:off x="4905375" y="4314900"/>
              <a:ext cx="171600" cy="1716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64"/>
            <p:cNvSpPr/>
            <p:nvPr/>
          </p:nvSpPr>
          <p:spPr>
            <a:xfrm>
              <a:off x="5058655" y="3725385"/>
              <a:ext cx="436200" cy="4362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2" name="Google Shape;1142;p64"/>
          <p:cNvSpPr/>
          <p:nvPr/>
        </p:nvSpPr>
        <p:spPr>
          <a:xfrm>
            <a:off x="847777" y="3195317"/>
            <a:ext cx="216900" cy="2169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64"/>
          <p:cNvSpPr/>
          <p:nvPr/>
        </p:nvSpPr>
        <p:spPr>
          <a:xfrm>
            <a:off x="2898170" y="3676646"/>
            <a:ext cx="114000" cy="1140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64"/>
          <p:cNvSpPr/>
          <p:nvPr/>
        </p:nvSpPr>
        <p:spPr>
          <a:xfrm>
            <a:off x="465100" y="1362300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64"/>
          <p:cNvSpPr/>
          <p:nvPr/>
        </p:nvSpPr>
        <p:spPr>
          <a:xfrm>
            <a:off x="7141375" y="695325"/>
            <a:ext cx="1354901" cy="887732"/>
          </a:xfrm>
          <a:custGeom>
            <a:avLst/>
            <a:gdLst/>
            <a:ahLst/>
            <a:cxnLst/>
            <a:rect l="l" t="t" r="r" b="b"/>
            <a:pathLst>
              <a:path w="80553" h="57273" extrusionOk="0">
                <a:moveTo>
                  <a:pt x="36179" y="1"/>
                </a:moveTo>
                <a:cubicBezTo>
                  <a:pt x="30951" y="1"/>
                  <a:pt x="24794" y="2043"/>
                  <a:pt x="21465" y="5400"/>
                </a:cubicBezTo>
                <a:cubicBezTo>
                  <a:pt x="16413" y="10494"/>
                  <a:pt x="14116" y="19764"/>
                  <a:pt x="14116" y="19764"/>
                </a:cubicBezTo>
                <a:cubicBezTo>
                  <a:pt x="14116" y="19764"/>
                  <a:pt x="13623" y="19694"/>
                  <a:pt x="12818" y="19694"/>
                </a:cubicBezTo>
                <a:cubicBezTo>
                  <a:pt x="10786" y="19694"/>
                  <a:pt x="6765" y="20144"/>
                  <a:pt x="3655" y="23314"/>
                </a:cubicBezTo>
                <a:cubicBezTo>
                  <a:pt x="251" y="26800"/>
                  <a:pt x="0" y="34024"/>
                  <a:pt x="2694" y="37072"/>
                </a:cubicBezTo>
                <a:cubicBezTo>
                  <a:pt x="4497" y="39085"/>
                  <a:pt x="6727" y="39420"/>
                  <a:pt x="8033" y="39420"/>
                </a:cubicBezTo>
                <a:cubicBezTo>
                  <a:pt x="8407" y="39420"/>
                  <a:pt x="8705" y="39392"/>
                  <a:pt x="8896" y="39369"/>
                </a:cubicBezTo>
                <a:cubicBezTo>
                  <a:pt x="9042" y="39349"/>
                  <a:pt x="9125" y="39327"/>
                  <a:pt x="9125" y="39327"/>
                </a:cubicBezTo>
                <a:cubicBezTo>
                  <a:pt x="9125" y="39327"/>
                  <a:pt x="9147" y="39641"/>
                  <a:pt x="9189" y="40162"/>
                </a:cubicBezTo>
                <a:cubicBezTo>
                  <a:pt x="9314" y="41665"/>
                  <a:pt x="9710" y="44819"/>
                  <a:pt x="10837" y="46573"/>
                </a:cubicBezTo>
                <a:cubicBezTo>
                  <a:pt x="12242" y="48727"/>
                  <a:pt x="15896" y="50260"/>
                  <a:pt x="19025" y="50260"/>
                </a:cubicBezTo>
                <a:cubicBezTo>
                  <a:pt x="19293" y="50260"/>
                  <a:pt x="19557" y="50249"/>
                  <a:pt x="19815" y="50226"/>
                </a:cubicBezTo>
                <a:cubicBezTo>
                  <a:pt x="22259" y="49997"/>
                  <a:pt x="25077" y="48160"/>
                  <a:pt x="26329" y="47219"/>
                </a:cubicBezTo>
                <a:cubicBezTo>
                  <a:pt x="26769" y="46907"/>
                  <a:pt x="27019" y="46698"/>
                  <a:pt x="27019" y="46698"/>
                </a:cubicBezTo>
                <a:cubicBezTo>
                  <a:pt x="27019" y="46698"/>
                  <a:pt x="27061" y="46782"/>
                  <a:pt x="27123" y="46927"/>
                </a:cubicBezTo>
                <a:cubicBezTo>
                  <a:pt x="27666" y="47887"/>
                  <a:pt x="29901" y="51918"/>
                  <a:pt x="31905" y="53733"/>
                </a:cubicBezTo>
                <a:cubicBezTo>
                  <a:pt x="33612" y="55301"/>
                  <a:pt x="37926" y="57273"/>
                  <a:pt x="43046" y="57273"/>
                </a:cubicBezTo>
                <a:cubicBezTo>
                  <a:pt x="44815" y="57273"/>
                  <a:pt x="46680" y="57038"/>
                  <a:pt x="48566" y="56469"/>
                </a:cubicBezTo>
                <a:cubicBezTo>
                  <a:pt x="50654" y="55843"/>
                  <a:pt x="52450" y="54549"/>
                  <a:pt x="53911" y="53024"/>
                </a:cubicBezTo>
                <a:cubicBezTo>
                  <a:pt x="54663" y="52272"/>
                  <a:pt x="55309" y="51479"/>
                  <a:pt x="55894" y="50665"/>
                </a:cubicBezTo>
                <a:cubicBezTo>
                  <a:pt x="58316" y="47324"/>
                  <a:pt x="59507" y="43879"/>
                  <a:pt x="59507" y="43879"/>
                </a:cubicBezTo>
                <a:cubicBezTo>
                  <a:pt x="59507" y="43879"/>
                  <a:pt x="62305" y="47283"/>
                  <a:pt x="63390" y="47804"/>
                </a:cubicBezTo>
                <a:cubicBezTo>
                  <a:pt x="63881" y="48040"/>
                  <a:pt x="64831" y="48340"/>
                  <a:pt x="66028" y="48340"/>
                </a:cubicBezTo>
                <a:cubicBezTo>
                  <a:pt x="67481" y="48340"/>
                  <a:pt x="69297" y="47898"/>
                  <a:pt x="71094" y="46364"/>
                </a:cubicBezTo>
                <a:cubicBezTo>
                  <a:pt x="74351" y="43566"/>
                  <a:pt x="74059" y="36070"/>
                  <a:pt x="74059" y="36070"/>
                </a:cubicBezTo>
                <a:cubicBezTo>
                  <a:pt x="74059" y="36070"/>
                  <a:pt x="77296" y="35340"/>
                  <a:pt x="78485" y="33169"/>
                </a:cubicBezTo>
                <a:cubicBezTo>
                  <a:pt x="79676" y="30975"/>
                  <a:pt x="80553" y="24419"/>
                  <a:pt x="76377" y="23584"/>
                </a:cubicBezTo>
                <a:cubicBezTo>
                  <a:pt x="75551" y="23419"/>
                  <a:pt x="74697" y="23353"/>
                  <a:pt x="73859" y="23353"/>
                </a:cubicBezTo>
                <a:cubicBezTo>
                  <a:pt x="70466" y="23353"/>
                  <a:pt x="67336" y="24441"/>
                  <a:pt x="67336" y="24441"/>
                </a:cubicBezTo>
                <a:cubicBezTo>
                  <a:pt x="67336" y="24441"/>
                  <a:pt x="67859" y="12059"/>
                  <a:pt x="60133" y="10347"/>
                </a:cubicBezTo>
                <a:cubicBezTo>
                  <a:pt x="59414" y="10189"/>
                  <a:pt x="58696" y="10118"/>
                  <a:pt x="57986" y="10118"/>
                </a:cubicBezTo>
                <a:cubicBezTo>
                  <a:pt x="51176" y="10118"/>
                  <a:pt x="45081" y="16696"/>
                  <a:pt x="44892" y="16903"/>
                </a:cubicBezTo>
                <a:cubicBezTo>
                  <a:pt x="44975" y="16632"/>
                  <a:pt x="47542" y="6631"/>
                  <a:pt x="43889" y="2518"/>
                </a:cubicBezTo>
                <a:cubicBezTo>
                  <a:pt x="43639" y="2226"/>
                  <a:pt x="43347" y="1975"/>
                  <a:pt x="43033" y="1745"/>
                </a:cubicBezTo>
                <a:cubicBezTo>
                  <a:pt x="41345" y="548"/>
                  <a:pt x="38886" y="1"/>
                  <a:pt x="361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6" name="Google Shape;1146;p64"/>
          <p:cNvGrpSpPr/>
          <p:nvPr/>
        </p:nvGrpSpPr>
        <p:grpSpPr>
          <a:xfrm>
            <a:off x="6019120" y="4298788"/>
            <a:ext cx="525630" cy="280648"/>
            <a:chOff x="2026995" y="4170588"/>
            <a:chExt cx="525630" cy="280648"/>
          </a:xfrm>
        </p:grpSpPr>
        <p:grpSp>
          <p:nvGrpSpPr>
            <p:cNvPr id="1147" name="Google Shape;1147;p64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1148" name="Google Shape;1148;p64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64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64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64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64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64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4" name="Google Shape;1154;p64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" name="Google Shape;1155;p64"/>
          <p:cNvGrpSpPr/>
          <p:nvPr/>
        </p:nvGrpSpPr>
        <p:grpSpPr>
          <a:xfrm>
            <a:off x="6450720" y="3946363"/>
            <a:ext cx="525630" cy="280648"/>
            <a:chOff x="2026995" y="4170588"/>
            <a:chExt cx="525630" cy="280648"/>
          </a:xfrm>
        </p:grpSpPr>
        <p:grpSp>
          <p:nvGrpSpPr>
            <p:cNvPr id="1156" name="Google Shape;1156;p64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1157" name="Google Shape;1157;p64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64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64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64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64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64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3" name="Google Shape;1163;p64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" name="Google Shape;1164;p64"/>
          <p:cNvGrpSpPr/>
          <p:nvPr/>
        </p:nvGrpSpPr>
        <p:grpSpPr>
          <a:xfrm>
            <a:off x="6803170" y="4263038"/>
            <a:ext cx="525630" cy="280648"/>
            <a:chOff x="2026995" y="4170588"/>
            <a:chExt cx="525630" cy="280648"/>
          </a:xfrm>
        </p:grpSpPr>
        <p:grpSp>
          <p:nvGrpSpPr>
            <p:cNvPr id="1165" name="Google Shape;1165;p64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1166" name="Google Shape;1166;p64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64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64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64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64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64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2" name="Google Shape;1172;p64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73;p64"/>
          <p:cNvGrpSpPr/>
          <p:nvPr/>
        </p:nvGrpSpPr>
        <p:grpSpPr>
          <a:xfrm>
            <a:off x="7354820" y="3982413"/>
            <a:ext cx="525630" cy="280648"/>
            <a:chOff x="2026995" y="4170588"/>
            <a:chExt cx="525630" cy="280648"/>
          </a:xfrm>
        </p:grpSpPr>
        <p:grpSp>
          <p:nvGrpSpPr>
            <p:cNvPr id="1174" name="Google Shape;1174;p64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1175" name="Google Shape;1175;p64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64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64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64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64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64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1" name="Google Shape;1181;p64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Oval 1082">
            <a:extLst>
              <a:ext uri="{FF2B5EF4-FFF2-40B4-BE49-F238E27FC236}">
                <a16:creationId xmlns:a16="http://schemas.microsoft.com/office/drawing/2014/main" id="{8CFECEAF-A3CD-9FE5-E297-109CB225522C}"/>
              </a:ext>
            </a:extLst>
          </p:cNvPr>
          <p:cNvSpPr/>
          <p:nvPr/>
        </p:nvSpPr>
        <p:spPr>
          <a:xfrm>
            <a:off x="1185227" y="1342157"/>
            <a:ext cx="2638425" cy="2638425"/>
          </a:xfrm>
          <a:prstGeom prst="ellipse">
            <a:avLst/>
          </a:prstGeom>
          <a:solidFill>
            <a:srgbClr val="FFFFFF">
              <a:alpha val="6313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79" name="Picture 1078" descr="A box with a tape&#10;&#10;Description automatically generated">
            <a:extLst>
              <a:ext uri="{FF2B5EF4-FFF2-40B4-BE49-F238E27FC236}">
                <a16:creationId xmlns:a16="http://schemas.microsoft.com/office/drawing/2014/main" id="{52F5F4A8-28E2-884C-F19F-B3A311719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419" y="1515399"/>
            <a:ext cx="2383245" cy="2383245"/>
          </a:xfrm>
          <a:prstGeom prst="rect">
            <a:avLst/>
          </a:prstGeom>
        </p:spPr>
      </p:pic>
      <p:sp>
        <p:nvSpPr>
          <p:cNvPr id="1050" name="Google Shape;1050;p61"/>
          <p:cNvSpPr txBox="1">
            <a:spLocks noGrp="1"/>
          </p:cNvSpPr>
          <p:nvPr>
            <p:ph type="title"/>
          </p:nvPr>
        </p:nvSpPr>
        <p:spPr>
          <a:xfrm>
            <a:off x="682363" y="166642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latin typeface="Montserrat Black" pitchFamily="2" charset="0"/>
              </a:rPr>
              <a:t>TÍNH ĐÓNG GÓI</a:t>
            </a:r>
            <a:endParaRPr dirty="0">
              <a:latin typeface="Montserrat Black" pitchFamily="2" charset="0"/>
            </a:endParaRPr>
          </a:p>
        </p:txBody>
      </p:sp>
      <p:grpSp>
        <p:nvGrpSpPr>
          <p:cNvPr id="11" name="Google Shape;1155;p64">
            <a:extLst>
              <a:ext uri="{FF2B5EF4-FFF2-40B4-BE49-F238E27FC236}">
                <a16:creationId xmlns:a16="http://schemas.microsoft.com/office/drawing/2014/main" id="{05389DDF-73D5-1C81-90B2-F9C759949488}"/>
              </a:ext>
            </a:extLst>
          </p:cNvPr>
          <p:cNvGrpSpPr/>
          <p:nvPr/>
        </p:nvGrpSpPr>
        <p:grpSpPr>
          <a:xfrm flipH="1">
            <a:off x="6467269" y="4710676"/>
            <a:ext cx="525630" cy="280648"/>
            <a:chOff x="2026995" y="4170588"/>
            <a:chExt cx="525630" cy="280648"/>
          </a:xfrm>
        </p:grpSpPr>
        <p:grpSp>
          <p:nvGrpSpPr>
            <p:cNvPr id="12" name="Google Shape;1156;p64">
              <a:extLst>
                <a:ext uri="{FF2B5EF4-FFF2-40B4-BE49-F238E27FC236}">
                  <a16:creationId xmlns:a16="http://schemas.microsoft.com/office/drawing/2014/main" id="{D0AD4E1A-41A9-1DF7-BEA6-112E64576A10}"/>
                </a:ext>
              </a:extLst>
            </p:cNvPr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14" name="Google Shape;1157;p64">
                <a:extLst>
                  <a:ext uri="{FF2B5EF4-FFF2-40B4-BE49-F238E27FC236}">
                    <a16:creationId xmlns:a16="http://schemas.microsoft.com/office/drawing/2014/main" id="{9F8BCE1B-AD65-E480-AF10-F6D931DED51C}"/>
                  </a:ext>
                </a:extLst>
              </p:cNvPr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158;p64">
                <a:extLst>
                  <a:ext uri="{FF2B5EF4-FFF2-40B4-BE49-F238E27FC236}">
                    <a16:creationId xmlns:a16="http://schemas.microsoft.com/office/drawing/2014/main" id="{D0161BBE-C84F-5000-806B-C6292ABA2924}"/>
                  </a:ext>
                </a:extLst>
              </p:cNvPr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159;p64">
                <a:extLst>
                  <a:ext uri="{FF2B5EF4-FFF2-40B4-BE49-F238E27FC236}">
                    <a16:creationId xmlns:a16="http://schemas.microsoft.com/office/drawing/2014/main" id="{0D099F70-5189-33DA-E52B-22D97D540999}"/>
                  </a:ext>
                </a:extLst>
              </p:cNvPr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160;p64">
                <a:extLst>
                  <a:ext uri="{FF2B5EF4-FFF2-40B4-BE49-F238E27FC236}">
                    <a16:creationId xmlns:a16="http://schemas.microsoft.com/office/drawing/2014/main" id="{1AAEEE82-7A84-FAF1-4533-4BBF7024CCB3}"/>
                  </a:ext>
                </a:extLst>
              </p:cNvPr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161;p64">
                <a:extLst>
                  <a:ext uri="{FF2B5EF4-FFF2-40B4-BE49-F238E27FC236}">
                    <a16:creationId xmlns:a16="http://schemas.microsoft.com/office/drawing/2014/main" id="{B56A88E7-21DC-EB35-8487-33031158A52F}"/>
                  </a:ext>
                </a:extLst>
              </p:cNvPr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162;p64">
                <a:extLst>
                  <a:ext uri="{FF2B5EF4-FFF2-40B4-BE49-F238E27FC236}">
                    <a16:creationId xmlns:a16="http://schemas.microsoft.com/office/drawing/2014/main" id="{74838434-94F6-C311-A721-6FE9B7D6CD9E}"/>
                  </a:ext>
                </a:extLst>
              </p:cNvPr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" name="Google Shape;1163;p64">
              <a:extLst>
                <a:ext uri="{FF2B5EF4-FFF2-40B4-BE49-F238E27FC236}">
                  <a16:creationId xmlns:a16="http://schemas.microsoft.com/office/drawing/2014/main" id="{814B8C0F-9D3A-DE57-B696-5D93DBEEFBC2}"/>
                </a:ext>
              </a:extLst>
            </p:cNvPr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1155;p64">
            <a:extLst>
              <a:ext uri="{FF2B5EF4-FFF2-40B4-BE49-F238E27FC236}">
                <a16:creationId xmlns:a16="http://schemas.microsoft.com/office/drawing/2014/main" id="{F8C6C74E-43CA-1C04-657E-826D4714F291}"/>
              </a:ext>
            </a:extLst>
          </p:cNvPr>
          <p:cNvGrpSpPr/>
          <p:nvPr/>
        </p:nvGrpSpPr>
        <p:grpSpPr>
          <a:xfrm flipH="1">
            <a:off x="723789" y="4819849"/>
            <a:ext cx="525630" cy="280648"/>
            <a:chOff x="2026995" y="4170588"/>
            <a:chExt cx="525630" cy="280648"/>
          </a:xfrm>
        </p:grpSpPr>
        <p:grpSp>
          <p:nvGrpSpPr>
            <p:cNvPr id="21" name="Google Shape;1156;p64">
              <a:extLst>
                <a:ext uri="{FF2B5EF4-FFF2-40B4-BE49-F238E27FC236}">
                  <a16:creationId xmlns:a16="http://schemas.microsoft.com/office/drawing/2014/main" id="{C8FE2AD6-71DE-603A-2B9E-C7C38FA9845D}"/>
                </a:ext>
              </a:extLst>
            </p:cNvPr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23" name="Google Shape;1157;p64">
                <a:extLst>
                  <a:ext uri="{FF2B5EF4-FFF2-40B4-BE49-F238E27FC236}">
                    <a16:creationId xmlns:a16="http://schemas.microsoft.com/office/drawing/2014/main" id="{947687DF-210A-A326-980A-741E5EB52D83}"/>
                  </a:ext>
                </a:extLst>
              </p:cNvPr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158;p64">
                <a:extLst>
                  <a:ext uri="{FF2B5EF4-FFF2-40B4-BE49-F238E27FC236}">
                    <a16:creationId xmlns:a16="http://schemas.microsoft.com/office/drawing/2014/main" id="{0B1FE126-60B9-65EB-8C5C-A44FF0ACDF92}"/>
                  </a:ext>
                </a:extLst>
              </p:cNvPr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159;p64">
                <a:extLst>
                  <a:ext uri="{FF2B5EF4-FFF2-40B4-BE49-F238E27FC236}">
                    <a16:creationId xmlns:a16="http://schemas.microsoft.com/office/drawing/2014/main" id="{2C6491BB-9441-3A22-6E6B-E7F89977CF43}"/>
                  </a:ext>
                </a:extLst>
              </p:cNvPr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160;p64">
                <a:extLst>
                  <a:ext uri="{FF2B5EF4-FFF2-40B4-BE49-F238E27FC236}">
                    <a16:creationId xmlns:a16="http://schemas.microsoft.com/office/drawing/2014/main" id="{09D1A00F-DBF7-6D9E-2158-A3C7040C9BA9}"/>
                  </a:ext>
                </a:extLst>
              </p:cNvPr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161;p64">
                <a:extLst>
                  <a:ext uri="{FF2B5EF4-FFF2-40B4-BE49-F238E27FC236}">
                    <a16:creationId xmlns:a16="http://schemas.microsoft.com/office/drawing/2014/main" id="{6485A092-0FBD-A86D-F0C3-17E7856D7AC2}"/>
                  </a:ext>
                </a:extLst>
              </p:cNvPr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162;p64">
                <a:extLst>
                  <a:ext uri="{FF2B5EF4-FFF2-40B4-BE49-F238E27FC236}">
                    <a16:creationId xmlns:a16="http://schemas.microsoft.com/office/drawing/2014/main" id="{6EA967E3-2A70-F1C2-8966-EC41AEC401F7}"/>
                  </a:ext>
                </a:extLst>
              </p:cNvPr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" name="Google Shape;1163;p64">
              <a:extLst>
                <a:ext uri="{FF2B5EF4-FFF2-40B4-BE49-F238E27FC236}">
                  <a16:creationId xmlns:a16="http://schemas.microsoft.com/office/drawing/2014/main" id="{BCECBE57-9B9B-A02B-5826-FAE767D0C3F2}"/>
                </a:ext>
              </a:extLst>
            </p:cNvPr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9" name="TextBox 1068">
            <a:extLst>
              <a:ext uri="{FF2B5EF4-FFF2-40B4-BE49-F238E27FC236}">
                <a16:creationId xmlns:a16="http://schemas.microsoft.com/office/drawing/2014/main" id="{0F606EAF-EA4C-4256-2E2F-53DA76765518}"/>
              </a:ext>
            </a:extLst>
          </p:cNvPr>
          <p:cNvSpPr txBox="1"/>
          <p:nvPr/>
        </p:nvSpPr>
        <p:spPr>
          <a:xfrm>
            <a:off x="4641631" y="1210463"/>
            <a:ext cx="3651276" cy="3046988"/>
          </a:xfrm>
          <a:prstGeom prst="rect">
            <a:avLst/>
          </a:prstGeom>
          <a:solidFill>
            <a:srgbClr val="FFFFFF">
              <a:alpha val="36078"/>
            </a:srgbClr>
          </a:solidFill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dirty="0">
                <a:latin typeface="Montserrat Medium" pitchFamily="2" charset="0"/>
              </a:rPr>
              <a:t>Đa số thuộc tính của các lớp đều được đặt thành </a:t>
            </a:r>
            <a:r>
              <a:rPr lang="vi-VN" sz="1600" b="1" dirty="0">
                <a:latin typeface="Montserrat Medium" pitchFamily="2" charset="0"/>
              </a:rPr>
              <a:t>private</a:t>
            </a:r>
            <a:r>
              <a:rPr lang="vi-VN" sz="1600" dirty="0">
                <a:latin typeface="Montserrat Medium" pitchFamily="2" charset="0"/>
              </a:rPr>
              <a:t> hoặc </a:t>
            </a:r>
            <a:r>
              <a:rPr lang="vi-VN" sz="1600" b="1" dirty="0">
                <a:latin typeface="Montserrat Medium" pitchFamily="2" charset="0"/>
              </a:rPr>
              <a:t>protected</a:t>
            </a:r>
            <a:r>
              <a:rPr lang="vi-VN" sz="1600" dirty="0">
                <a:latin typeface="Montserrat Medium" pitchFamily="2" charset="0"/>
              </a:rPr>
              <a:t> và có các getter và setter để truy cập vào chúng từ bên ngoài lớp. </a:t>
            </a:r>
          </a:p>
          <a:p>
            <a:pPr algn="just"/>
            <a:endParaRPr lang="vi-VN" sz="1600" dirty="0">
              <a:latin typeface="Montserrat Medium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dirty="0">
                <a:latin typeface="Montserrat Medium" pitchFamily="2" charset="0"/>
              </a:rPr>
              <a:t>Chỉ </a:t>
            </a:r>
            <a:r>
              <a:rPr lang="vi-VN" sz="1600" b="1" dirty="0">
                <a:latin typeface="Montserrat Medium" pitchFamily="2" charset="0"/>
              </a:rPr>
              <a:t>những thuộc tính cần </a:t>
            </a:r>
            <a:r>
              <a:rPr lang="vi-VN" sz="1600" dirty="0">
                <a:latin typeface="Montserrat Medium" pitchFamily="2" charset="0"/>
              </a:rPr>
              <a:t>được truy cập mới được </a:t>
            </a:r>
            <a:r>
              <a:rPr lang="vi-VN" sz="1600" b="1" dirty="0">
                <a:latin typeface="Montserrat Medium" pitchFamily="2" charset="0"/>
              </a:rPr>
              <a:t>tạo getter và setter.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vi-VN" sz="1600" b="1" dirty="0">
              <a:latin typeface="Montserrat Medium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dirty="0">
                <a:latin typeface="Montserrat Medium" pitchFamily="2" charset="0"/>
              </a:rPr>
              <a:t>G</a:t>
            </a:r>
            <a:r>
              <a:rPr lang="en-US" sz="1600" dirty="0" err="1">
                <a:latin typeface="Montserrat Medium" pitchFamily="2" charset="0"/>
              </a:rPr>
              <a:t>iúp</a:t>
            </a:r>
            <a:r>
              <a:rPr lang="en-US" sz="1600" dirty="0">
                <a:latin typeface="Montserrat Medium" pitchFamily="2" charset="0"/>
              </a:rPr>
              <a:t> bảo </a:t>
            </a:r>
            <a:r>
              <a:rPr lang="en-US" sz="1600" dirty="0" err="1">
                <a:latin typeface="Montserrat Medium" pitchFamily="2" charset="0"/>
              </a:rPr>
              <a:t>vệ</a:t>
            </a:r>
            <a:r>
              <a:rPr lang="en-US" sz="1600" dirty="0">
                <a:latin typeface="Montserrat Medium" pitchFamily="2" charset="0"/>
              </a:rPr>
              <a:t> </a:t>
            </a:r>
            <a:r>
              <a:rPr lang="en-US" sz="1600" dirty="0" err="1">
                <a:latin typeface="Montserrat Medium" pitchFamily="2" charset="0"/>
              </a:rPr>
              <a:t>dữ</a:t>
            </a:r>
            <a:r>
              <a:rPr lang="en-US" sz="1600" dirty="0">
                <a:latin typeface="Montserrat Medium" pitchFamily="2" charset="0"/>
              </a:rPr>
              <a:t> </a:t>
            </a:r>
            <a:r>
              <a:rPr lang="en-US" sz="1600" dirty="0" err="1">
                <a:latin typeface="Montserrat Medium" pitchFamily="2" charset="0"/>
              </a:rPr>
              <a:t>liệu</a:t>
            </a:r>
            <a:r>
              <a:rPr lang="en-US" sz="1600" dirty="0">
                <a:latin typeface="Montserrat Medium" pitchFamily="2" charset="0"/>
              </a:rPr>
              <a:t> </a:t>
            </a:r>
            <a:r>
              <a:rPr lang="en-US" sz="1600" dirty="0" err="1">
                <a:latin typeface="Montserrat Medium" pitchFamily="2" charset="0"/>
              </a:rPr>
              <a:t>và</a:t>
            </a:r>
            <a:r>
              <a:rPr lang="en-US" sz="1600" dirty="0">
                <a:latin typeface="Montserrat Medium" pitchFamily="2" charset="0"/>
              </a:rPr>
              <a:t> giảm sự phụ thuộc.</a:t>
            </a:r>
          </a:p>
        </p:txBody>
      </p:sp>
      <p:grpSp>
        <p:nvGrpSpPr>
          <p:cNvPr id="1082" name="Group 1081">
            <a:extLst>
              <a:ext uri="{FF2B5EF4-FFF2-40B4-BE49-F238E27FC236}">
                <a16:creationId xmlns:a16="http://schemas.microsoft.com/office/drawing/2014/main" id="{EDDB10B0-8883-6E56-1112-5A9C2888058D}"/>
              </a:ext>
            </a:extLst>
          </p:cNvPr>
          <p:cNvGrpSpPr/>
          <p:nvPr/>
        </p:nvGrpSpPr>
        <p:grpSpPr>
          <a:xfrm>
            <a:off x="2876551" y="1962588"/>
            <a:ext cx="538388" cy="538388"/>
            <a:chOff x="2457450" y="1719488"/>
            <a:chExt cx="1895475" cy="1895475"/>
          </a:xfrm>
        </p:grpSpPr>
        <p:sp>
          <p:nvSpPr>
            <p:cNvPr id="1081" name="Oval 1080">
              <a:extLst>
                <a:ext uri="{FF2B5EF4-FFF2-40B4-BE49-F238E27FC236}">
                  <a16:creationId xmlns:a16="http://schemas.microsoft.com/office/drawing/2014/main" id="{E7D83FF4-794F-5D9E-4EA2-2F1F56D0CF35}"/>
                </a:ext>
              </a:extLst>
            </p:cNvPr>
            <p:cNvSpPr/>
            <p:nvPr/>
          </p:nvSpPr>
          <p:spPr>
            <a:xfrm>
              <a:off x="2600324" y="1862362"/>
              <a:ext cx="1609725" cy="16097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77" name="Picture 1076" descr="A green check mark in a circle&#10;&#10;Description automatically generated">
              <a:extLst>
                <a:ext uri="{FF2B5EF4-FFF2-40B4-BE49-F238E27FC236}">
                  <a16:creationId xmlns:a16="http://schemas.microsoft.com/office/drawing/2014/main" id="{48F8F45C-1295-A771-108D-63FEA3FB0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57450" y="1719488"/>
              <a:ext cx="1895475" cy="1895475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70"/>
          <p:cNvSpPr/>
          <p:nvPr/>
        </p:nvSpPr>
        <p:spPr>
          <a:xfrm>
            <a:off x="0" y="4201092"/>
            <a:ext cx="9144000" cy="16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5" name="Google Shape;1385;p70"/>
          <p:cNvSpPr/>
          <p:nvPr/>
        </p:nvSpPr>
        <p:spPr>
          <a:xfrm>
            <a:off x="6855262" y="1326714"/>
            <a:ext cx="337" cy="319"/>
          </a:xfrm>
          <a:custGeom>
            <a:avLst/>
            <a:gdLst/>
            <a:ahLst/>
            <a:cxnLst/>
            <a:rect l="l" t="t" r="r" b="b"/>
            <a:pathLst>
              <a:path w="19" h="18" extrusionOk="0">
                <a:moveTo>
                  <a:pt x="1" y="17"/>
                </a:moveTo>
                <a:lnTo>
                  <a:pt x="1" y="17"/>
                </a:lnTo>
                <a:lnTo>
                  <a:pt x="1" y="17"/>
                </a:lnTo>
                <a:cubicBezTo>
                  <a:pt x="18" y="0"/>
                  <a:pt x="18" y="0"/>
                  <a:pt x="1" y="17"/>
                </a:cubicBezTo>
                <a:close/>
              </a:path>
            </a:pathLst>
          </a:custGeom>
          <a:solidFill>
            <a:srgbClr val="5481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" name="Google Shape;1386;p70"/>
          <p:cNvSpPr/>
          <p:nvPr/>
        </p:nvSpPr>
        <p:spPr>
          <a:xfrm>
            <a:off x="6864807" y="1340694"/>
            <a:ext cx="319" cy="319"/>
          </a:xfrm>
          <a:custGeom>
            <a:avLst/>
            <a:gdLst/>
            <a:ahLst/>
            <a:cxnLst/>
            <a:rect l="l" t="t" r="r" b="b"/>
            <a:pathLst>
              <a:path w="18" h="18" extrusionOk="0">
                <a:moveTo>
                  <a:pt x="1" y="18"/>
                </a:moveTo>
                <a:lnTo>
                  <a:pt x="1" y="18"/>
                </a:lnTo>
                <a:lnTo>
                  <a:pt x="1" y="18"/>
                </a:lnTo>
                <a:cubicBezTo>
                  <a:pt x="18" y="1"/>
                  <a:pt x="18" y="1"/>
                  <a:pt x="1" y="18"/>
                </a:cubicBezTo>
                <a:close/>
              </a:path>
            </a:pathLst>
          </a:custGeom>
          <a:solidFill>
            <a:srgbClr val="5481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70"/>
          <p:cNvSpPr/>
          <p:nvPr/>
        </p:nvSpPr>
        <p:spPr>
          <a:xfrm>
            <a:off x="7064650" y="89280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050;p61">
            <a:extLst>
              <a:ext uri="{FF2B5EF4-FFF2-40B4-BE49-F238E27FC236}">
                <a16:creationId xmlns:a16="http://schemas.microsoft.com/office/drawing/2014/main" id="{D8F7CEB9-6A4E-734D-6EAB-84E9E7F38C4A}"/>
              </a:ext>
            </a:extLst>
          </p:cNvPr>
          <p:cNvSpPr txBox="1">
            <a:spLocks/>
          </p:cNvSpPr>
          <p:nvPr/>
        </p:nvSpPr>
        <p:spPr>
          <a:xfrm>
            <a:off x="682363" y="166642"/>
            <a:ext cx="7704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rPr lang="vi-VN" dirty="0">
                <a:latin typeface="Montserrat Black" pitchFamily="2" charset="0"/>
              </a:rPr>
              <a:t>TÍNH TRỪU TƯỢNG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196DF96-B65F-6EEB-12CE-616D29C02583}"/>
              </a:ext>
            </a:extLst>
          </p:cNvPr>
          <p:cNvSpPr/>
          <p:nvPr/>
        </p:nvSpPr>
        <p:spPr>
          <a:xfrm>
            <a:off x="6368103" y="1365194"/>
            <a:ext cx="2226332" cy="2226332"/>
          </a:xfrm>
          <a:prstGeom prst="ellipse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DA386800-0B2C-07AE-1E65-85BB06AE6A3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l="6476" t="31141" r="79995" b="50103"/>
          <a:stretch/>
        </p:blipFill>
        <p:spPr>
          <a:xfrm>
            <a:off x="6774742" y="1980232"/>
            <a:ext cx="486446" cy="562247"/>
          </a:xfrm>
          <a:prstGeom prst="rect">
            <a:avLst/>
          </a:prstGeom>
        </p:spPr>
      </p:pic>
      <p:pic>
        <p:nvPicPr>
          <p:cNvPr id="21" name="Picture 20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2A179BBF-6C3A-9DE1-2970-F9E35C37B25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l="36057" t="51460" r="50414" b="29784"/>
          <a:stretch/>
        </p:blipFill>
        <p:spPr>
          <a:xfrm>
            <a:off x="7209807" y="1730142"/>
            <a:ext cx="486446" cy="562247"/>
          </a:xfrm>
          <a:prstGeom prst="rect">
            <a:avLst/>
          </a:prstGeom>
        </p:spPr>
      </p:pic>
      <p:pic>
        <p:nvPicPr>
          <p:cNvPr id="22" name="Picture 21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A772CDB4-D604-3311-4D42-9E4960C5892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l="50097" t="30782" r="36374" b="50462"/>
          <a:stretch/>
        </p:blipFill>
        <p:spPr>
          <a:xfrm>
            <a:off x="7636263" y="1962648"/>
            <a:ext cx="486446" cy="562247"/>
          </a:xfrm>
          <a:prstGeom prst="rect">
            <a:avLst/>
          </a:prstGeom>
        </p:spPr>
      </p:pic>
      <p:pic>
        <p:nvPicPr>
          <p:cNvPr id="23" name="Picture 22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4EC6DBCB-212D-0A72-4A13-CA044E73331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l="65297" t="52775" r="21174" b="28469"/>
          <a:stretch/>
        </p:blipFill>
        <p:spPr>
          <a:xfrm>
            <a:off x="6774742" y="2448983"/>
            <a:ext cx="486446" cy="562247"/>
          </a:xfrm>
          <a:prstGeom prst="rect">
            <a:avLst/>
          </a:prstGeom>
        </p:spPr>
      </p:pic>
      <p:pic>
        <p:nvPicPr>
          <p:cNvPr id="24" name="Picture 23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49B8E1D2-1D06-54EE-850D-A6FA82A1F4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l="35768" t="8906" r="50703" b="72338"/>
          <a:stretch/>
        </p:blipFill>
        <p:spPr>
          <a:xfrm>
            <a:off x="7699517" y="2454299"/>
            <a:ext cx="486446" cy="56224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9582346-64EF-6345-4036-9422A8245D99}"/>
              </a:ext>
            </a:extLst>
          </p:cNvPr>
          <p:cNvSpPr txBox="1"/>
          <p:nvPr/>
        </p:nvSpPr>
        <p:spPr>
          <a:xfrm>
            <a:off x="820261" y="1294477"/>
            <a:ext cx="4903127" cy="2308324"/>
          </a:xfrm>
          <a:prstGeom prst="rect">
            <a:avLst/>
          </a:prstGeom>
          <a:solidFill>
            <a:srgbClr val="FFFFFF">
              <a:alpha val="36078"/>
            </a:srgbClr>
          </a:solidFill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dirty="0">
                <a:latin typeface="Montserrat Medium" pitchFamily="2" charset="0"/>
              </a:rPr>
              <a:t>Các </a:t>
            </a:r>
            <a:r>
              <a:rPr lang="vi-VN" sz="1600" b="1" dirty="0">
                <a:latin typeface="Montserrat Medium" pitchFamily="2" charset="0"/>
              </a:rPr>
              <a:t>lớp trừu tượng </a:t>
            </a:r>
            <a:r>
              <a:rPr lang="vi-VN" sz="1600" dirty="0">
                <a:latin typeface="Montserrat Medium" pitchFamily="2" charset="0"/>
              </a:rPr>
              <a:t>(abstract class) thiết lập các </a:t>
            </a:r>
            <a:r>
              <a:rPr lang="vi-VN" sz="1600" b="1" dirty="0">
                <a:latin typeface="Montserrat Medium" pitchFamily="2" charset="0"/>
              </a:rPr>
              <a:t>phương thức trừu tượng</a:t>
            </a:r>
            <a:r>
              <a:rPr lang="vi-VN" sz="1600" dirty="0">
                <a:latin typeface="Montserrat Medium" pitchFamily="2" charset="0"/>
              </a:rPr>
              <a:t> (abstract method) mà các</a:t>
            </a:r>
            <a:r>
              <a:rPr lang="vi-VN" sz="1600" b="1" dirty="0">
                <a:latin typeface="Montserrat Medium" pitchFamily="2" charset="0"/>
              </a:rPr>
              <a:t> lớp con</a:t>
            </a:r>
            <a:r>
              <a:rPr lang="vi-VN" sz="1600" dirty="0">
                <a:latin typeface="Montserrat Medium" pitchFamily="2" charset="0"/>
              </a:rPr>
              <a:t> của nó có thể thực hiện </a:t>
            </a:r>
            <a:r>
              <a:rPr lang="vi-VN" sz="1600" b="1" dirty="0">
                <a:latin typeface="Montserrat Medium" pitchFamily="2" charset="0"/>
              </a:rPr>
              <a:t>triển khai.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vi-VN" sz="1600" dirty="0">
              <a:latin typeface="Montserrat Medium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b="1" dirty="0">
                <a:latin typeface="Montserrat Medium" pitchFamily="2" charset="0"/>
              </a:rPr>
              <a:t>Che giấu chi tiết cài đặt, </a:t>
            </a:r>
            <a:r>
              <a:rPr lang="vi-VN" sz="1600" dirty="0">
                <a:latin typeface="Montserrat Medium" pitchFamily="2" charset="0"/>
              </a:rPr>
              <a:t>chỉ </a:t>
            </a:r>
            <a:r>
              <a:rPr lang="vi-VN" sz="1600" b="1" dirty="0">
                <a:latin typeface="Montserrat Medium" pitchFamily="2" charset="0"/>
              </a:rPr>
              <a:t>hiển thị các chức năng quan trọng</a:t>
            </a:r>
            <a:r>
              <a:rPr lang="vi-VN" sz="1600" dirty="0">
                <a:latin typeface="Montserrat Medium" pitchFamily="2" charset="0"/>
              </a:rPr>
              <a:t> để người dùng tương tác mà </a:t>
            </a:r>
            <a:r>
              <a:rPr lang="vi-VN" sz="1600" b="1" dirty="0">
                <a:latin typeface="Montserrat Medium" pitchFamily="2" charset="0"/>
              </a:rPr>
              <a:t>không cần hiểu rõ cách thức hoạt động bên trong.</a:t>
            </a:r>
            <a:endParaRPr lang="en-US" sz="1600" b="1" dirty="0">
              <a:latin typeface="Montserrat Medium" pitchFamily="2" charset="0"/>
            </a:endParaRPr>
          </a:p>
        </p:txBody>
      </p:sp>
      <p:pic>
        <p:nvPicPr>
          <p:cNvPr id="18" name="Picture 17" descr="A black and white circle with a person in it&#10;&#10;Description automatically generated">
            <a:extLst>
              <a:ext uri="{FF2B5EF4-FFF2-40B4-BE49-F238E27FC236}">
                <a16:creationId xmlns:a16="http://schemas.microsoft.com/office/drawing/2014/main" id="{050410E0-DDCF-E5C6-0A5B-E2841128A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8844" y="2190760"/>
            <a:ext cx="704850" cy="70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44;p61">
            <a:extLst>
              <a:ext uri="{FF2B5EF4-FFF2-40B4-BE49-F238E27FC236}">
                <a16:creationId xmlns:a16="http://schemas.microsoft.com/office/drawing/2014/main" id="{272A3138-466F-27C3-3378-6AB40B582830}"/>
              </a:ext>
            </a:extLst>
          </p:cNvPr>
          <p:cNvSpPr/>
          <p:nvPr/>
        </p:nvSpPr>
        <p:spPr>
          <a:xfrm rot="351432">
            <a:off x="2481078" y="1581873"/>
            <a:ext cx="1066777" cy="714369"/>
          </a:xfrm>
          <a:prstGeom prst="clou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045;p61">
            <a:extLst>
              <a:ext uri="{FF2B5EF4-FFF2-40B4-BE49-F238E27FC236}">
                <a16:creationId xmlns:a16="http://schemas.microsoft.com/office/drawing/2014/main" id="{66308596-7CBA-181F-8861-8A6E9E6F37F9}"/>
              </a:ext>
            </a:extLst>
          </p:cNvPr>
          <p:cNvSpPr/>
          <p:nvPr/>
        </p:nvSpPr>
        <p:spPr>
          <a:xfrm rot="351432">
            <a:off x="934395" y="3414215"/>
            <a:ext cx="1066777" cy="714369"/>
          </a:xfrm>
          <a:prstGeom prst="clou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046;p61">
            <a:extLst>
              <a:ext uri="{FF2B5EF4-FFF2-40B4-BE49-F238E27FC236}">
                <a16:creationId xmlns:a16="http://schemas.microsoft.com/office/drawing/2014/main" id="{516FD951-CBDD-75E1-31AC-80D1DFF19BE5}"/>
              </a:ext>
            </a:extLst>
          </p:cNvPr>
          <p:cNvSpPr/>
          <p:nvPr/>
        </p:nvSpPr>
        <p:spPr>
          <a:xfrm rot="351432">
            <a:off x="3920740" y="3373281"/>
            <a:ext cx="1066777" cy="714369"/>
          </a:xfrm>
          <a:prstGeom prst="clou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47;p61">
            <a:extLst>
              <a:ext uri="{FF2B5EF4-FFF2-40B4-BE49-F238E27FC236}">
                <a16:creationId xmlns:a16="http://schemas.microsoft.com/office/drawing/2014/main" id="{1F555EB0-88DF-0012-DB03-2FEC6B7BCC6D}"/>
              </a:ext>
            </a:extLst>
          </p:cNvPr>
          <p:cNvSpPr/>
          <p:nvPr/>
        </p:nvSpPr>
        <p:spPr>
          <a:xfrm rot="351432">
            <a:off x="2492111" y="2694762"/>
            <a:ext cx="1066777" cy="714369"/>
          </a:xfrm>
          <a:prstGeom prst="clou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050;p61">
            <a:extLst>
              <a:ext uri="{FF2B5EF4-FFF2-40B4-BE49-F238E27FC236}">
                <a16:creationId xmlns:a16="http://schemas.microsoft.com/office/drawing/2014/main" id="{D871BA3A-037D-184F-47FD-BDD1263AB7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2363" y="166642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latin typeface="Montserrat Black" pitchFamily="2" charset="0"/>
              </a:rPr>
              <a:t>TÍNH KẾ THỪA</a:t>
            </a:r>
            <a:endParaRPr dirty="0">
              <a:latin typeface="Montserrat Black" pitchFamily="2" charset="0"/>
            </a:endParaRPr>
          </a:p>
        </p:txBody>
      </p:sp>
      <p:sp>
        <p:nvSpPr>
          <p:cNvPr id="9" name="Subtitle 49">
            <a:extLst>
              <a:ext uri="{FF2B5EF4-FFF2-40B4-BE49-F238E27FC236}">
                <a16:creationId xmlns:a16="http://schemas.microsoft.com/office/drawing/2014/main" id="{7944C326-12EA-9792-0761-8E3AEB4D3677}"/>
              </a:ext>
            </a:extLst>
          </p:cNvPr>
          <p:cNvSpPr txBox="1">
            <a:spLocks/>
          </p:cNvSpPr>
          <p:nvPr/>
        </p:nvSpPr>
        <p:spPr>
          <a:xfrm>
            <a:off x="1808206" y="3354405"/>
            <a:ext cx="2305500" cy="4848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dirty="0">
                <a:solidFill>
                  <a:schemeClr val="tx1"/>
                </a:solidFill>
                <a:latin typeface="Montserrat Black" pitchFamily="2" charset="0"/>
              </a:rPr>
              <a:t>Sinh vật</a:t>
            </a:r>
          </a:p>
          <a:p>
            <a:pPr algn="ctr"/>
            <a:r>
              <a:rPr lang="vi-VN" dirty="0">
                <a:solidFill>
                  <a:schemeClr val="tx1"/>
                </a:solidFill>
                <a:latin typeface="Montserrat Black" pitchFamily="2" charset="0"/>
              </a:rPr>
              <a:t>(Organism)</a:t>
            </a:r>
            <a:endParaRPr lang="en-US" dirty="0">
              <a:solidFill>
                <a:schemeClr val="tx1"/>
              </a:solidFill>
              <a:latin typeface="Montserrat Black" pitchFamily="2" charset="0"/>
            </a:endParaRPr>
          </a:p>
        </p:txBody>
      </p:sp>
      <p:sp>
        <p:nvSpPr>
          <p:cNvPr id="10" name="Subtitle 53">
            <a:extLst>
              <a:ext uri="{FF2B5EF4-FFF2-40B4-BE49-F238E27FC236}">
                <a16:creationId xmlns:a16="http://schemas.microsoft.com/office/drawing/2014/main" id="{E08B15D4-F594-E018-6855-E8DC60B5FB8D}"/>
              </a:ext>
            </a:extLst>
          </p:cNvPr>
          <p:cNvSpPr txBox="1">
            <a:spLocks/>
          </p:cNvSpPr>
          <p:nvPr/>
        </p:nvSpPr>
        <p:spPr>
          <a:xfrm>
            <a:off x="3323444" y="4009609"/>
            <a:ext cx="2305500" cy="4848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>
                <a:solidFill>
                  <a:schemeClr val="tx1"/>
                </a:solidFill>
                <a:latin typeface="Montserrat Black" pitchFamily="2" charset="0"/>
              </a:rPr>
              <a:t>Sinh vật ăn thịt</a:t>
            </a:r>
          </a:p>
          <a:p>
            <a:pPr algn="ctr"/>
            <a:r>
              <a:rPr lang="vi-VN">
                <a:solidFill>
                  <a:schemeClr val="tx1"/>
                </a:solidFill>
                <a:latin typeface="Montserrat Black" pitchFamily="2" charset="0"/>
              </a:rPr>
              <a:t>(Carnivorce)</a:t>
            </a:r>
            <a:endParaRPr lang="en-US" dirty="0">
              <a:solidFill>
                <a:schemeClr val="tx1"/>
              </a:solidFill>
              <a:latin typeface="Montserrat Black" pitchFamily="2" charset="0"/>
            </a:endParaRPr>
          </a:p>
        </p:txBody>
      </p:sp>
      <p:sp>
        <p:nvSpPr>
          <p:cNvPr id="11" name="Subtitle 57">
            <a:extLst>
              <a:ext uri="{FF2B5EF4-FFF2-40B4-BE49-F238E27FC236}">
                <a16:creationId xmlns:a16="http://schemas.microsoft.com/office/drawing/2014/main" id="{33EE9636-24A9-8185-5FF4-A9CB386F1E5C}"/>
              </a:ext>
            </a:extLst>
          </p:cNvPr>
          <p:cNvSpPr txBox="1">
            <a:spLocks/>
          </p:cNvSpPr>
          <p:nvPr/>
        </p:nvSpPr>
        <p:spPr>
          <a:xfrm>
            <a:off x="211603" y="4064838"/>
            <a:ext cx="2305500" cy="4848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>
                <a:solidFill>
                  <a:schemeClr val="tx1"/>
                </a:solidFill>
                <a:latin typeface="Montserrat Black" pitchFamily="2" charset="0"/>
              </a:rPr>
              <a:t>Sinh vật ăn cỏ</a:t>
            </a:r>
          </a:p>
          <a:p>
            <a:pPr algn="ctr"/>
            <a:r>
              <a:rPr lang="vi-VN">
                <a:solidFill>
                  <a:schemeClr val="tx1"/>
                </a:solidFill>
                <a:latin typeface="Montserrat Black" pitchFamily="2" charset="0"/>
              </a:rPr>
              <a:t>(Herbivorce)</a:t>
            </a:r>
            <a:endParaRPr lang="en-US" dirty="0">
              <a:solidFill>
                <a:schemeClr val="tx1"/>
              </a:solidFill>
              <a:latin typeface="Montserrat Black" pitchFamily="2" charset="0"/>
            </a:endParaRPr>
          </a:p>
        </p:txBody>
      </p:sp>
      <p:sp>
        <p:nvSpPr>
          <p:cNvPr id="12" name="Subtitle 61">
            <a:extLst>
              <a:ext uri="{FF2B5EF4-FFF2-40B4-BE49-F238E27FC236}">
                <a16:creationId xmlns:a16="http://schemas.microsoft.com/office/drawing/2014/main" id="{0BAF7788-6687-3669-AC1D-383A5712D67F}"/>
              </a:ext>
            </a:extLst>
          </p:cNvPr>
          <p:cNvSpPr txBox="1">
            <a:spLocks/>
          </p:cNvSpPr>
          <p:nvPr/>
        </p:nvSpPr>
        <p:spPr>
          <a:xfrm>
            <a:off x="1816472" y="1016276"/>
            <a:ext cx="2305500" cy="4848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dirty="0">
                <a:solidFill>
                  <a:schemeClr val="tx1"/>
                </a:solidFill>
                <a:latin typeface="Montserrat Black" pitchFamily="2" charset="0"/>
              </a:rPr>
              <a:t>Sinh vật sản xuất</a:t>
            </a:r>
          </a:p>
          <a:p>
            <a:pPr algn="ctr"/>
            <a:r>
              <a:rPr lang="vi-VN" dirty="0">
                <a:solidFill>
                  <a:schemeClr val="tx1"/>
                </a:solidFill>
                <a:latin typeface="Montserrat Black" pitchFamily="2" charset="0"/>
              </a:rPr>
              <a:t>(Producer)</a:t>
            </a:r>
            <a:endParaRPr lang="en-US" dirty="0">
              <a:solidFill>
                <a:schemeClr val="tx1"/>
              </a:solidFill>
              <a:latin typeface="Montserrat Black" pitchFamily="2" charset="0"/>
            </a:endParaRPr>
          </a:p>
        </p:txBody>
      </p:sp>
      <p:pic>
        <p:nvPicPr>
          <p:cNvPr id="13" name="Picture 12" descr="A black and white cow with horns&#10;&#10;Description automatically generated">
            <a:extLst>
              <a:ext uri="{FF2B5EF4-FFF2-40B4-BE49-F238E27FC236}">
                <a16:creationId xmlns:a16="http://schemas.microsoft.com/office/drawing/2014/main" id="{EE4C9EAA-73E1-C9FD-2528-827CA7A2F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533" y="3461699"/>
            <a:ext cx="484800" cy="484800"/>
          </a:xfrm>
          <a:prstGeom prst="rect">
            <a:avLst/>
          </a:prstGeom>
        </p:spPr>
      </p:pic>
      <p:pic>
        <p:nvPicPr>
          <p:cNvPr id="14" name="Picture 13" descr="A logo of a plant&#10;&#10;Description automatically generated">
            <a:extLst>
              <a:ext uri="{FF2B5EF4-FFF2-40B4-BE49-F238E27FC236}">
                <a16:creationId xmlns:a16="http://schemas.microsoft.com/office/drawing/2014/main" id="{6D5EEBC2-32D8-C528-1020-8A799EE6F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7554" y="1641112"/>
            <a:ext cx="595890" cy="595890"/>
          </a:xfrm>
          <a:prstGeom prst="rect">
            <a:avLst/>
          </a:prstGeom>
        </p:spPr>
      </p:pic>
      <p:pic>
        <p:nvPicPr>
          <p:cNvPr id="15" name="Picture 14" descr="A cartoon of a dog&#10;&#10;Description automatically generated">
            <a:extLst>
              <a:ext uri="{FF2B5EF4-FFF2-40B4-BE49-F238E27FC236}">
                <a16:creationId xmlns:a16="http://schemas.microsoft.com/office/drawing/2014/main" id="{FF3DDC67-C2CF-6D17-4288-F702B37CBC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8490" y="3425357"/>
            <a:ext cx="491279" cy="491279"/>
          </a:xfrm>
          <a:prstGeom prst="rect">
            <a:avLst/>
          </a:prstGeom>
        </p:spPr>
      </p:pic>
      <p:pic>
        <p:nvPicPr>
          <p:cNvPr id="16" name="Picture 15" descr="A dna strand on a black background&#10;&#10;Description automatically generated">
            <a:extLst>
              <a:ext uri="{FF2B5EF4-FFF2-40B4-BE49-F238E27FC236}">
                <a16:creationId xmlns:a16="http://schemas.microsoft.com/office/drawing/2014/main" id="{32C43322-8249-4F78-EDF9-8E96817893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8496" y="2786145"/>
            <a:ext cx="434008" cy="517581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7279D45-67C2-C69B-5DFE-C57EF923B763}"/>
              </a:ext>
            </a:extLst>
          </p:cNvPr>
          <p:cNvGrpSpPr/>
          <p:nvPr/>
        </p:nvGrpSpPr>
        <p:grpSpPr>
          <a:xfrm rot="10800000">
            <a:off x="2995416" y="2184753"/>
            <a:ext cx="100209" cy="578477"/>
            <a:chOff x="6375894" y="1679189"/>
            <a:chExt cx="151775" cy="1081888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C3655CC-0691-1AB3-16EF-8EFD0BEAAB2E}"/>
                </a:ext>
              </a:extLst>
            </p:cNvPr>
            <p:cNvCxnSpPr>
              <a:cxnSpLocks/>
            </p:cNvCxnSpPr>
            <p:nvPr/>
          </p:nvCxnSpPr>
          <p:spPr>
            <a:xfrm>
              <a:off x="6461839" y="1858816"/>
              <a:ext cx="10859" cy="902261"/>
            </a:xfrm>
            <a:prstGeom prst="line">
              <a:avLst/>
            </a:prstGeom>
            <a:ln w="38100">
              <a:solidFill>
                <a:schemeClr val="tx1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81A267A2-DF68-78A2-6F2C-F86D3B24CCE0}"/>
                </a:ext>
              </a:extLst>
            </p:cNvPr>
            <p:cNvSpPr/>
            <p:nvPr/>
          </p:nvSpPr>
          <p:spPr>
            <a:xfrm>
              <a:off x="6375894" y="1679189"/>
              <a:ext cx="151775" cy="179627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5B3C9FC-2AC4-AB50-6111-345F613A1D8B}"/>
              </a:ext>
            </a:extLst>
          </p:cNvPr>
          <p:cNvGrpSpPr/>
          <p:nvPr/>
        </p:nvGrpSpPr>
        <p:grpSpPr>
          <a:xfrm rot="18209229">
            <a:off x="3707978" y="3083903"/>
            <a:ext cx="100209" cy="578477"/>
            <a:chOff x="6375894" y="1679189"/>
            <a:chExt cx="151775" cy="1081888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F9C53D-ECFF-FD58-0E69-D77245D4A009}"/>
                </a:ext>
              </a:extLst>
            </p:cNvPr>
            <p:cNvCxnSpPr>
              <a:cxnSpLocks/>
            </p:cNvCxnSpPr>
            <p:nvPr/>
          </p:nvCxnSpPr>
          <p:spPr>
            <a:xfrm>
              <a:off x="6461839" y="1858816"/>
              <a:ext cx="10859" cy="902261"/>
            </a:xfrm>
            <a:prstGeom prst="line">
              <a:avLst/>
            </a:prstGeom>
            <a:ln w="38100">
              <a:solidFill>
                <a:schemeClr val="tx1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FDF1F04E-0ED9-F8C8-EC3E-3B6D37B5271B}"/>
                </a:ext>
              </a:extLst>
            </p:cNvPr>
            <p:cNvSpPr/>
            <p:nvPr/>
          </p:nvSpPr>
          <p:spPr>
            <a:xfrm>
              <a:off x="6375894" y="1679189"/>
              <a:ext cx="151775" cy="179627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EB80495-8DC3-FA98-268F-E53E213A8E04}"/>
              </a:ext>
            </a:extLst>
          </p:cNvPr>
          <p:cNvGrpSpPr/>
          <p:nvPr/>
        </p:nvGrpSpPr>
        <p:grpSpPr>
          <a:xfrm rot="3602307">
            <a:off x="2184289" y="3087866"/>
            <a:ext cx="100209" cy="578477"/>
            <a:chOff x="6375894" y="1679189"/>
            <a:chExt cx="151775" cy="1081888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BD75D17-A324-9820-AA0D-0488C8445182}"/>
                </a:ext>
              </a:extLst>
            </p:cNvPr>
            <p:cNvCxnSpPr>
              <a:cxnSpLocks/>
            </p:cNvCxnSpPr>
            <p:nvPr/>
          </p:nvCxnSpPr>
          <p:spPr>
            <a:xfrm>
              <a:off x="6461839" y="1858816"/>
              <a:ext cx="10859" cy="902261"/>
            </a:xfrm>
            <a:prstGeom prst="line">
              <a:avLst/>
            </a:prstGeom>
            <a:ln w="38100">
              <a:solidFill>
                <a:schemeClr val="tx1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EF66306D-BC03-8803-A63D-EBC1CFD9D12A}"/>
                </a:ext>
              </a:extLst>
            </p:cNvPr>
            <p:cNvSpPr/>
            <p:nvPr/>
          </p:nvSpPr>
          <p:spPr>
            <a:xfrm>
              <a:off x="6375894" y="1679189"/>
              <a:ext cx="151775" cy="179627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2388147-A941-13E9-E5FF-C45B9B631B0F}"/>
              </a:ext>
            </a:extLst>
          </p:cNvPr>
          <p:cNvSpPr txBox="1"/>
          <p:nvPr/>
        </p:nvSpPr>
        <p:spPr>
          <a:xfrm>
            <a:off x="5115967" y="1799081"/>
            <a:ext cx="3651276" cy="1815882"/>
          </a:xfrm>
          <a:prstGeom prst="rect">
            <a:avLst/>
          </a:prstGeom>
          <a:solidFill>
            <a:srgbClr val="FFFFFF">
              <a:alpha val="36078"/>
            </a:srgbClr>
          </a:solidFill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dirty="0">
                <a:latin typeface="Montserrat Medium" pitchFamily="2" charset="0"/>
              </a:rPr>
              <a:t>Các lớp con </a:t>
            </a:r>
            <a:r>
              <a:rPr lang="vi-VN" sz="1600" dirty="0">
                <a:solidFill>
                  <a:srgbClr val="34B323"/>
                </a:solidFill>
                <a:latin typeface="Montserrat Medium" pitchFamily="2" charset="0"/>
              </a:rPr>
              <a:t>SinhVatSanXuat, </a:t>
            </a:r>
            <a:r>
              <a:rPr lang="vi-VN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0"/>
              </a:rPr>
              <a:t>SinhVatAnCo, </a:t>
            </a:r>
            <a:r>
              <a:rPr lang="vi-VN" sz="1600" dirty="0">
                <a:solidFill>
                  <a:srgbClr val="C00000"/>
                </a:solidFill>
                <a:latin typeface="Montserrat Medium" pitchFamily="2" charset="0"/>
              </a:rPr>
              <a:t>SinhVatAnThit</a:t>
            </a:r>
            <a:r>
              <a:rPr lang="vi-VN" sz="1600" dirty="0">
                <a:latin typeface="Montserrat Medium" pitchFamily="2" charset="0"/>
              </a:rPr>
              <a:t> được kế thừa từ lớp</a:t>
            </a:r>
            <a:r>
              <a:rPr lang="vi-VN" sz="1600" b="1" dirty="0">
                <a:latin typeface="Montserrat Medium" pitchFamily="2" charset="0"/>
              </a:rPr>
              <a:t> SinhVat.</a:t>
            </a:r>
          </a:p>
          <a:p>
            <a:pPr algn="just"/>
            <a:endParaRPr lang="vi-VN" sz="1600" b="1" dirty="0">
              <a:latin typeface="Montserrat Medium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dirty="0">
                <a:latin typeface="Montserrat Medium" pitchFamily="2" charset="0"/>
              </a:rPr>
              <a:t>Giúp tái sử dụng mã, giảm sự trùng lặp, hỗ trợ mở rộng chức năng và bảo trì dễ dàng hơn.</a:t>
            </a:r>
            <a:endParaRPr lang="en-US" sz="1600" dirty="0">
              <a:latin typeface="Montserrat Medium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60"/>
          <p:cNvSpPr txBox="1">
            <a:spLocks noGrp="1"/>
          </p:cNvSpPr>
          <p:nvPr>
            <p:ph type="title"/>
          </p:nvPr>
        </p:nvSpPr>
        <p:spPr>
          <a:xfrm>
            <a:off x="720000" y="151706"/>
            <a:ext cx="7704000" cy="6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/>
              <a:t>NHÓM 2 – THÀNH VIÊN</a:t>
            </a:r>
            <a:endParaRPr sz="3200" dirty="0"/>
          </a:p>
        </p:txBody>
      </p:sp>
      <p:sp>
        <p:nvSpPr>
          <p:cNvPr id="1037" name="Google Shape;1037;p60"/>
          <p:cNvSpPr/>
          <p:nvPr/>
        </p:nvSpPr>
        <p:spPr>
          <a:xfrm>
            <a:off x="811225" y="3343500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60"/>
          <p:cNvSpPr/>
          <p:nvPr/>
        </p:nvSpPr>
        <p:spPr>
          <a:xfrm>
            <a:off x="7845810" y="2499686"/>
            <a:ext cx="254185" cy="144132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60"/>
          <p:cNvSpPr/>
          <p:nvPr/>
        </p:nvSpPr>
        <p:spPr>
          <a:xfrm>
            <a:off x="7224400" y="4319754"/>
            <a:ext cx="1165340" cy="290258"/>
          </a:xfrm>
          <a:custGeom>
            <a:avLst/>
            <a:gdLst/>
            <a:ahLst/>
            <a:cxnLst/>
            <a:rect l="l" t="t" r="r" b="b"/>
            <a:pathLst>
              <a:path w="62847" h="9519" extrusionOk="0">
                <a:moveTo>
                  <a:pt x="34775" y="0"/>
                </a:moveTo>
                <a:cubicBezTo>
                  <a:pt x="33138" y="0"/>
                  <a:pt x="31438" y="470"/>
                  <a:pt x="29975" y="1490"/>
                </a:cubicBezTo>
                <a:cubicBezTo>
                  <a:pt x="27455" y="3226"/>
                  <a:pt x="12808" y="7835"/>
                  <a:pt x="392" y="9480"/>
                </a:cubicBezTo>
                <a:lnTo>
                  <a:pt x="0" y="9518"/>
                </a:lnTo>
                <a:lnTo>
                  <a:pt x="62847" y="9518"/>
                </a:lnTo>
                <a:cubicBezTo>
                  <a:pt x="62847" y="9518"/>
                  <a:pt x="48761" y="5941"/>
                  <a:pt x="44230" y="4244"/>
                </a:cubicBezTo>
                <a:cubicBezTo>
                  <a:pt x="42704" y="3683"/>
                  <a:pt x="40771" y="2535"/>
                  <a:pt x="39414" y="1490"/>
                </a:cubicBezTo>
                <a:cubicBezTo>
                  <a:pt x="38177" y="529"/>
                  <a:pt x="36512" y="0"/>
                  <a:pt x="347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7EA170C-AEE7-49FF-3E49-DEA3A9A9DA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3376405"/>
              </p:ext>
            </p:extLst>
          </p:nvPr>
        </p:nvGraphicFramePr>
        <p:xfrm>
          <a:off x="598482" y="784406"/>
          <a:ext cx="7825518" cy="4005919"/>
        </p:xfrm>
        <a:graphic>
          <a:graphicData uri="http://schemas.openxmlformats.org/drawingml/2006/table">
            <a:tbl>
              <a:tblPr firstRow="1" bandRow="1">
                <a:tableStyleId>{229782EB-4618-4CC8-B6B6-0755D2634827}</a:tableStyleId>
              </a:tblPr>
              <a:tblGrid>
                <a:gridCol w="1620843">
                  <a:extLst>
                    <a:ext uri="{9D8B030D-6E8A-4147-A177-3AD203B41FA5}">
                      <a16:colId xmlns:a16="http://schemas.microsoft.com/office/drawing/2014/main" val="147805660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139931345"/>
                    </a:ext>
                  </a:extLst>
                </a:gridCol>
                <a:gridCol w="3848100">
                  <a:extLst>
                    <a:ext uri="{9D8B030D-6E8A-4147-A177-3AD203B41FA5}">
                      <a16:colId xmlns:a16="http://schemas.microsoft.com/office/drawing/2014/main" val="3589410898"/>
                    </a:ext>
                  </a:extLst>
                </a:gridCol>
                <a:gridCol w="1365975">
                  <a:extLst>
                    <a:ext uri="{9D8B030D-6E8A-4147-A177-3AD203B41FA5}">
                      <a16:colId xmlns:a16="http://schemas.microsoft.com/office/drawing/2014/main" val="474989039"/>
                    </a:ext>
                  </a:extLst>
                </a:gridCol>
              </a:tblGrid>
              <a:tr h="243550">
                <a:tc>
                  <a:txBody>
                    <a:bodyPr/>
                    <a:lstStyle/>
                    <a:p>
                      <a:pPr algn="ctr"/>
                      <a:r>
                        <a:rPr lang="vi-VN" sz="1000" dirty="0">
                          <a:latin typeface="Montserrat Black" pitchFamily="2" charset="0"/>
                        </a:rPr>
                        <a:t>Họ và Tên</a:t>
                      </a:r>
                      <a:endParaRPr lang="en-US" sz="1000" dirty="0">
                        <a:latin typeface="Montserrat Black" pitchFamily="2" charset="0"/>
                      </a:endParaRPr>
                    </a:p>
                  </a:txBody>
                  <a:tcPr anchor="ctr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dirty="0">
                          <a:latin typeface="Montserrat Black" pitchFamily="2" charset="0"/>
                        </a:rPr>
                        <a:t>MSSV</a:t>
                      </a:r>
                      <a:endParaRPr lang="en-US" sz="1000" dirty="0">
                        <a:latin typeface="Montserrat Black" pitchFamily="2" charset="0"/>
                      </a:endParaRPr>
                    </a:p>
                  </a:txBody>
                  <a:tcPr anchor="ctr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dirty="0">
                          <a:latin typeface="Montserrat Black" pitchFamily="2" charset="0"/>
                        </a:rPr>
                        <a:t>Công việc</a:t>
                      </a:r>
                      <a:endParaRPr lang="en-US" sz="1000" dirty="0">
                        <a:latin typeface="Montserrat Black" pitchFamily="2" charset="0"/>
                      </a:endParaRPr>
                    </a:p>
                  </a:txBody>
                  <a:tcPr anchor="ctr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dirty="0">
                          <a:latin typeface="Montserrat Black" pitchFamily="2" charset="0"/>
                        </a:rPr>
                        <a:t>Tỉ lệ đóng góp</a:t>
                      </a:r>
                      <a:endParaRPr lang="en-US" sz="1000" dirty="0">
                        <a:latin typeface="Montserrat Black" pitchFamily="2" charset="0"/>
                      </a:endParaRPr>
                    </a:p>
                  </a:txBody>
                  <a:tcPr anchor="ctr">
                    <a:solidFill>
                      <a:srgbClr val="FFFFFF">
                        <a:alpha val="6196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07020"/>
                  </a:ext>
                </a:extLst>
              </a:tr>
              <a:tr h="982451"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Lê </a:t>
                      </a:r>
                      <a:r>
                        <a:rPr lang="en-US" sz="1000" b="1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Anh 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20205051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kế kiến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trúc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ứng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dụng.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Code phần backend (Model)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ứng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dụng.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Kiểm thử, sửa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lỗi.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Làm bản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cáo.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dirty="0">
                          <a:latin typeface="Montserrat Medium" pitchFamily="2" charset="0"/>
                        </a:rPr>
                        <a:t>25</a:t>
                      </a:r>
                      <a:endParaRPr lang="en-US" sz="1000" dirty="0">
                        <a:latin typeface="Montserrat Medium" pitchFamily="2" charset="0"/>
                      </a:endParaRPr>
                    </a:p>
                  </a:txBody>
                  <a:tcPr anchor="ctr">
                    <a:solidFill>
                      <a:srgbClr val="FFFFFF">
                        <a:alpha val="6196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55067"/>
                  </a:ext>
                </a:extLst>
              </a:tr>
              <a:tr h="982451"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Lê Việt Anh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20225689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kế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cập nhật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use c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ase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lass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diagram.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kế giao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diện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Emulator, Menu,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Help.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marL="0" indent="0" algn="just">
                        <a:lnSpc>
                          <a:spcPct val="110000"/>
                        </a:lnSpc>
                        <a:spcAft>
                          <a:spcPts val="600"/>
                        </a:spcAft>
                        <a:buFontTx/>
                        <a:buNone/>
                      </a:pP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Tạo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xử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lý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môi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trường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git.</a:t>
                      </a:r>
                    </a:p>
                    <a:p>
                      <a:pPr marL="0" indent="0" algn="just">
                        <a:lnSpc>
                          <a:spcPct val="110000"/>
                        </a:lnSpc>
                        <a:spcAft>
                          <a:spcPts val="600"/>
                        </a:spcAft>
                        <a:buFontTx/>
                        <a:buNone/>
                      </a:pP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Làm slide thuyết trình.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dirty="0">
                          <a:latin typeface="Montserrat Medium" pitchFamily="2" charset="0"/>
                        </a:rPr>
                        <a:t>25</a:t>
                      </a:r>
                      <a:endParaRPr lang="en-US" sz="1000" dirty="0">
                        <a:latin typeface="Montserrat Medium" pitchFamily="2" charset="0"/>
                      </a:endParaRPr>
                    </a:p>
                  </a:txBody>
                  <a:tcPr anchor="ctr">
                    <a:solidFill>
                      <a:srgbClr val="FFFFFF">
                        <a:alpha val="6196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237859"/>
                  </a:ext>
                </a:extLst>
              </a:tr>
              <a:tr h="612189"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Lê Hải Anh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20225594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Code phần giao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diện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Emulator,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Menu.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Code phần Controller (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MenuController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Kiểm thử, sửa lỗi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dirty="0">
                          <a:latin typeface="Montserrat Medium" pitchFamily="2" charset="0"/>
                        </a:rPr>
                        <a:t>20</a:t>
                      </a:r>
                      <a:endParaRPr lang="en-US" sz="1000" dirty="0">
                        <a:latin typeface="Montserrat Medium" pitchFamily="2" charset="0"/>
                      </a:endParaRPr>
                    </a:p>
                  </a:txBody>
                  <a:tcPr anchor="ctr">
                    <a:solidFill>
                      <a:srgbClr val="FFFFFF">
                        <a:alpha val="6196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5889894"/>
                  </a:ext>
                </a:extLst>
              </a:tr>
              <a:tr h="612189"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Hà Hoàng </a:t>
                      </a:r>
                      <a:r>
                        <a:rPr lang="en-US" sz="1000" b="1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Kỳ</a:t>
                      </a: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Anh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20210065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Code phần giao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diện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Help.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Code phần Controller (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HelpController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Làm báo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cáo.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dirty="0">
                          <a:latin typeface="Montserrat Medium" pitchFamily="2" charset="0"/>
                        </a:rPr>
                        <a:t>20</a:t>
                      </a:r>
                      <a:endParaRPr lang="en-US" sz="1000" dirty="0">
                        <a:latin typeface="Montserrat Medium" pitchFamily="2" charset="0"/>
                      </a:endParaRPr>
                    </a:p>
                  </a:txBody>
                  <a:tcPr anchor="ctr">
                    <a:solidFill>
                      <a:srgbClr val="FFFFFF">
                        <a:alpha val="6196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22315"/>
                  </a:ext>
                </a:extLst>
              </a:tr>
              <a:tr h="392775"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Lê Năng Quang Anh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b="1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20226101</a:t>
                      </a: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Code phần giao 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diện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Menu.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10000"/>
                        </a:lnSpc>
                        <a:spcAft>
                          <a:spcPts val="600"/>
                        </a:spcAft>
                      </a:pP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- Code phần Controller (</a:t>
                      </a:r>
                      <a:r>
                        <a:rPr lang="en-US" sz="1000" dirty="0" err="1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MenuController</a:t>
                      </a:r>
                      <a:r>
                        <a:rPr lang="en-US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vi-VN" sz="1000" dirty="0">
                          <a:effectLst/>
                          <a:latin typeface="Montserrat Medium" pitchFamily="2" charset="0"/>
                          <a:ea typeface="MS PGothic" panose="020B0600070205080204" pitchFamily="34" charset="-128"/>
                          <a:cs typeface="Times New Roman" panose="02020603050405020304" pitchFamily="18" charset="0"/>
                        </a:rPr>
                        <a:t>.</a:t>
                      </a:r>
                      <a:endParaRPr lang="en-US" sz="1000" dirty="0">
                        <a:effectLst/>
                        <a:latin typeface="Montserrat Medium" pitchFamily="2" charset="0"/>
                        <a:ea typeface="MS PGothic" panose="020B060007020508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17780" marB="17780">
                    <a:solidFill>
                      <a:srgbClr val="FFFFFF">
                        <a:alpha val="6196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dirty="0">
                          <a:latin typeface="Montserrat Medium" pitchFamily="2" charset="0"/>
                        </a:rPr>
                        <a:t>10</a:t>
                      </a:r>
                      <a:endParaRPr lang="en-US" sz="1000" dirty="0">
                        <a:latin typeface="Montserrat Medium" pitchFamily="2" charset="0"/>
                      </a:endParaRPr>
                    </a:p>
                  </a:txBody>
                  <a:tcPr anchor="ctr">
                    <a:solidFill>
                      <a:srgbClr val="FFFFFF">
                        <a:alpha val="6196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158059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0" name="Google Shape;1520;p71"/>
          <p:cNvGrpSpPr/>
          <p:nvPr/>
        </p:nvGrpSpPr>
        <p:grpSpPr>
          <a:xfrm>
            <a:off x="-146315" y="157326"/>
            <a:ext cx="9290323" cy="1203100"/>
            <a:chOff x="-140068" y="188955"/>
            <a:chExt cx="8893665" cy="1151733"/>
          </a:xfrm>
        </p:grpSpPr>
        <p:sp>
          <p:nvSpPr>
            <p:cNvPr id="1521" name="Google Shape;1521;p71"/>
            <p:cNvSpPr/>
            <p:nvPr/>
          </p:nvSpPr>
          <p:spPr>
            <a:xfrm>
              <a:off x="-140068" y="415231"/>
              <a:ext cx="1517321" cy="500130"/>
            </a:xfrm>
            <a:custGeom>
              <a:avLst/>
              <a:gdLst/>
              <a:ahLst/>
              <a:cxnLst/>
              <a:rect l="l" t="t" r="r" b="b"/>
              <a:pathLst>
                <a:path w="45256" h="14917" extrusionOk="0">
                  <a:moveTo>
                    <a:pt x="21746" y="1"/>
                  </a:moveTo>
                  <a:cubicBezTo>
                    <a:pt x="17105" y="1"/>
                    <a:pt x="16174" y="6290"/>
                    <a:pt x="16174" y="6290"/>
                  </a:cubicBezTo>
                  <a:cubicBezTo>
                    <a:pt x="16174" y="6290"/>
                    <a:pt x="14236" y="5411"/>
                    <a:pt x="12207" y="5411"/>
                  </a:cubicBezTo>
                  <a:cubicBezTo>
                    <a:pt x="11604" y="5411"/>
                    <a:pt x="10992" y="5489"/>
                    <a:pt x="10421" y="5691"/>
                  </a:cubicBezTo>
                  <a:cubicBezTo>
                    <a:pt x="7932" y="6572"/>
                    <a:pt x="8865" y="10635"/>
                    <a:pt x="8865" y="10635"/>
                  </a:cubicBezTo>
                  <a:cubicBezTo>
                    <a:pt x="8865" y="10635"/>
                    <a:pt x="7552" y="10060"/>
                    <a:pt x="5802" y="10060"/>
                  </a:cubicBezTo>
                  <a:cubicBezTo>
                    <a:pt x="4926" y="10060"/>
                    <a:pt x="3941" y="10204"/>
                    <a:pt x="2956" y="10635"/>
                  </a:cubicBezTo>
                  <a:cubicBezTo>
                    <a:pt x="0" y="11928"/>
                    <a:pt x="1091" y="14917"/>
                    <a:pt x="1091" y="14917"/>
                  </a:cubicBezTo>
                  <a:lnTo>
                    <a:pt x="41991" y="14917"/>
                  </a:lnTo>
                  <a:cubicBezTo>
                    <a:pt x="41991" y="14917"/>
                    <a:pt x="45255" y="12360"/>
                    <a:pt x="41991" y="10635"/>
                  </a:cubicBezTo>
                  <a:cubicBezTo>
                    <a:pt x="40615" y="9908"/>
                    <a:pt x="39378" y="9698"/>
                    <a:pt x="38406" y="9698"/>
                  </a:cubicBezTo>
                  <a:cubicBezTo>
                    <a:pt x="37069" y="9698"/>
                    <a:pt x="36235" y="10096"/>
                    <a:pt x="36235" y="10096"/>
                  </a:cubicBezTo>
                  <a:cubicBezTo>
                    <a:pt x="36235" y="10096"/>
                    <a:pt x="38100" y="7829"/>
                    <a:pt x="35459" y="5691"/>
                  </a:cubicBezTo>
                  <a:cubicBezTo>
                    <a:pt x="34716" y="5090"/>
                    <a:pt x="33827" y="4873"/>
                    <a:pt x="32931" y="4873"/>
                  </a:cubicBezTo>
                  <a:cubicBezTo>
                    <a:pt x="30638" y="4873"/>
                    <a:pt x="28306" y="6290"/>
                    <a:pt x="28306" y="6290"/>
                  </a:cubicBezTo>
                  <a:cubicBezTo>
                    <a:pt x="28306" y="6290"/>
                    <a:pt x="26438" y="28"/>
                    <a:pt x="21773" y="1"/>
                  </a:cubicBezTo>
                  <a:cubicBezTo>
                    <a:pt x="21764" y="1"/>
                    <a:pt x="21755" y="1"/>
                    <a:pt x="217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1"/>
            <p:cNvSpPr/>
            <p:nvPr/>
          </p:nvSpPr>
          <p:spPr>
            <a:xfrm>
              <a:off x="7236243" y="840558"/>
              <a:ext cx="1517354" cy="500130"/>
            </a:xfrm>
            <a:custGeom>
              <a:avLst/>
              <a:gdLst/>
              <a:ahLst/>
              <a:cxnLst/>
              <a:rect l="l" t="t" r="r" b="b"/>
              <a:pathLst>
                <a:path w="45257" h="14917" extrusionOk="0">
                  <a:moveTo>
                    <a:pt x="21744" y="1"/>
                  </a:moveTo>
                  <a:cubicBezTo>
                    <a:pt x="17103" y="1"/>
                    <a:pt x="16174" y="6289"/>
                    <a:pt x="16174" y="6289"/>
                  </a:cubicBezTo>
                  <a:cubicBezTo>
                    <a:pt x="16174" y="6289"/>
                    <a:pt x="14235" y="5411"/>
                    <a:pt x="12207" y="5411"/>
                  </a:cubicBezTo>
                  <a:cubicBezTo>
                    <a:pt x="11604" y="5411"/>
                    <a:pt x="10992" y="5489"/>
                    <a:pt x="10421" y="5691"/>
                  </a:cubicBezTo>
                  <a:cubicBezTo>
                    <a:pt x="7930" y="6571"/>
                    <a:pt x="8866" y="10634"/>
                    <a:pt x="8866" y="10634"/>
                  </a:cubicBezTo>
                  <a:cubicBezTo>
                    <a:pt x="8866" y="10634"/>
                    <a:pt x="7552" y="10059"/>
                    <a:pt x="5800" y="10059"/>
                  </a:cubicBezTo>
                  <a:cubicBezTo>
                    <a:pt x="4925" y="10059"/>
                    <a:pt x="3939" y="10203"/>
                    <a:pt x="2954" y="10634"/>
                  </a:cubicBezTo>
                  <a:cubicBezTo>
                    <a:pt x="1" y="11928"/>
                    <a:pt x="1089" y="14916"/>
                    <a:pt x="1089" y="14916"/>
                  </a:cubicBezTo>
                  <a:lnTo>
                    <a:pt x="41989" y="14916"/>
                  </a:lnTo>
                  <a:cubicBezTo>
                    <a:pt x="41989" y="14916"/>
                    <a:pt x="45256" y="12362"/>
                    <a:pt x="41989" y="10634"/>
                  </a:cubicBezTo>
                  <a:cubicBezTo>
                    <a:pt x="40614" y="9908"/>
                    <a:pt x="39378" y="9698"/>
                    <a:pt x="38406" y="9698"/>
                  </a:cubicBezTo>
                  <a:cubicBezTo>
                    <a:pt x="37070" y="9698"/>
                    <a:pt x="36236" y="10096"/>
                    <a:pt x="36236" y="10096"/>
                  </a:cubicBezTo>
                  <a:cubicBezTo>
                    <a:pt x="36236" y="10096"/>
                    <a:pt x="38101" y="7832"/>
                    <a:pt x="35459" y="5691"/>
                  </a:cubicBezTo>
                  <a:cubicBezTo>
                    <a:pt x="34717" y="5090"/>
                    <a:pt x="33827" y="4874"/>
                    <a:pt x="32931" y="4874"/>
                  </a:cubicBezTo>
                  <a:cubicBezTo>
                    <a:pt x="30637" y="4874"/>
                    <a:pt x="28304" y="6289"/>
                    <a:pt x="28304" y="6289"/>
                  </a:cubicBezTo>
                  <a:cubicBezTo>
                    <a:pt x="28304" y="6289"/>
                    <a:pt x="26439" y="28"/>
                    <a:pt x="21771" y="1"/>
                  </a:cubicBezTo>
                  <a:cubicBezTo>
                    <a:pt x="21762" y="1"/>
                    <a:pt x="21753" y="1"/>
                    <a:pt x="217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1"/>
            <p:cNvSpPr/>
            <p:nvPr/>
          </p:nvSpPr>
          <p:spPr>
            <a:xfrm>
              <a:off x="3793459" y="188955"/>
              <a:ext cx="1000394" cy="329609"/>
            </a:xfrm>
            <a:custGeom>
              <a:avLst/>
              <a:gdLst/>
              <a:ahLst/>
              <a:cxnLst/>
              <a:rect l="l" t="t" r="r" b="b"/>
              <a:pathLst>
                <a:path w="29838" h="9831" extrusionOk="0">
                  <a:moveTo>
                    <a:pt x="14335" y="0"/>
                  </a:moveTo>
                  <a:cubicBezTo>
                    <a:pt x="11277" y="0"/>
                    <a:pt x="10664" y="4143"/>
                    <a:pt x="10664" y="4143"/>
                  </a:cubicBezTo>
                  <a:cubicBezTo>
                    <a:pt x="10664" y="4143"/>
                    <a:pt x="9387" y="3565"/>
                    <a:pt x="8050" y="3565"/>
                  </a:cubicBezTo>
                  <a:cubicBezTo>
                    <a:pt x="7652" y="3565"/>
                    <a:pt x="7248" y="3616"/>
                    <a:pt x="6872" y="3749"/>
                  </a:cubicBezTo>
                  <a:cubicBezTo>
                    <a:pt x="5231" y="4329"/>
                    <a:pt x="5847" y="7008"/>
                    <a:pt x="5847" y="7008"/>
                  </a:cubicBezTo>
                  <a:cubicBezTo>
                    <a:pt x="5847" y="7008"/>
                    <a:pt x="4980" y="6629"/>
                    <a:pt x="3826" y="6629"/>
                  </a:cubicBezTo>
                  <a:cubicBezTo>
                    <a:pt x="3248" y="6629"/>
                    <a:pt x="2599" y="6724"/>
                    <a:pt x="1950" y="7008"/>
                  </a:cubicBezTo>
                  <a:cubicBezTo>
                    <a:pt x="1" y="7859"/>
                    <a:pt x="720" y="9830"/>
                    <a:pt x="720" y="9830"/>
                  </a:cubicBezTo>
                  <a:lnTo>
                    <a:pt x="27683" y="9830"/>
                  </a:lnTo>
                  <a:cubicBezTo>
                    <a:pt x="27683" y="9830"/>
                    <a:pt x="29837" y="8143"/>
                    <a:pt x="27683" y="7008"/>
                  </a:cubicBezTo>
                  <a:cubicBezTo>
                    <a:pt x="26777" y="6529"/>
                    <a:pt x="25961" y="6391"/>
                    <a:pt x="25321" y="6391"/>
                  </a:cubicBezTo>
                  <a:cubicBezTo>
                    <a:pt x="24440" y="6391"/>
                    <a:pt x="23890" y="6653"/>
                    <a:pt x="23890" y="6653"/>
                  </a:cubicBezTo>
                  <a:cubicBezTo>
                    <a:pt x="23890" y="6653"/>
                    <a:pt x="25118" y="5160"/>
                    <a:pt x="23376" y="3749"/>
                  </a:cubicBezTo>
                  <a:cubicBezTo>
                    <a:pt x="22887" y="3352"/>
                    <a:pt x="22300" y="3210"/>
                    <a:pt x="21709" y="3210"/>
                  </a:cubicBezTo>
                  <a:cubicBezTo>
                    <a:pt x="20198" y="3210"/>
                    <a:pt x="18662" y="4143"/>
                    <a:pt x="18662" y="4143"/>
                  </a:cubicBezTo>
                  <a:cubicBezTo>
                    <a:pt x="18662" y="4143"/>
                    <a:pt x="17432" y="17"/>
                    <a:pt x="14356" y="0"/>
                  </a:cubicBezTo>
                  <a:cubicBezTo>
                    <a:pt x="14349" y="0"/>
                    <a:pt x="14342" y="0"/>
                    <a:pt x="14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4" name="Google Shape;1524;p71"/>
          <p:cNvSpPr/>
          <p:nvPr/>
        </p:nvSpPr>
        <p:spPr>
          <a:xfrm>
            <a:off x="-150" y="4935000"/>
            <a:ext cx="9144000" cy="208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050;p61">
            <a:extLst>
              <a:ext uri="{FF2B5EF4-FFF2-40B4-BE49-F238E27FC236}">
                <a16:creationId xmlns:a16="http://schemas.microsoft.com/office/drawing/2014/main" id="{17568FF9-69AA-8C55-978B-E7DEC837F7EE}"/>
              </a:ext>
            </a:extLst>
          </p:cNvPr>
          <p:cNvSpPr txBox="1">
            <a:spLocks/>
          </p:cNvSpPr>
          <p:nvPr/>
        </p:nvSpPr>
        <p:spPr>
          <a:xfrm>
            <a:off x="682363" y="166642"/>
            <a:ext cx="7704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lt2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rPr lang="vi-VN" dirty="0">
                <a:latin typeface="Montserrat Black" pitchFamily="2" charset="0"/>
              </a:rPr>
              <a:t>TÍNH ĐA HÌNH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D260EC4-41A1-555C-19DD-A4FBD203203F}"/>
              </a:ext>
            </a:extLst>
          </p:cNvPr>
          <p:cNvGrpSpPr/>
          <p:nvPr/>
        </p:nvGrpSpPr>
        <p:grpSpPr>
          <a:xfrm>
            <a:off x="360184" y="1976085"/>
            <a:ext cx="884823" cy="592523"/>
            <a:chOff x="905291" y="3360921"/>
            <a:chExt cx="1066777" cy="714369"/>
          </a:xfrm>
        </p:grpSpPr>
        <p:sp>
          <p:nvSpPr>
            <p:cNvPr id="14" name="Google Shape;1045;p61">
              <a:extLst>
                <a:ext uri="{FF2B5EF4-FFF2-40B4-BE49-F238E27FC236}">
                  <a16:creationId xmlns:a16="http://schemas.microsoft.com/office/drawing/2014/main" id="{D4A62576-78C2-9064-B6F0-2A6030406FEE}"/>
                </a:ext>
              </a:extLst>
            </p:cNvPr>
            <p:cNvSpPr/>
            <p:nvPr/>
          </p:nvSpPr>
          <p:spPr>
            <a:xfrm rot="351432">
              <a:off x="905291" y="3360921"/>
              <a:ext cx="1066777" cy="714369"/>
            </a:xfrm>
            <a:prstGeom prst="cloud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1" name="Picture 20" descr="A black and white cow with horns&#10;&#10;Description automatically generated">
              <a:extLst>
                <a:ext uri="{FF2B5EF4-FFF2-40B4-BE49-F238E27FC236}">
                  <a16:creationId xmlns:a16="http://schemas.microsoft.com/office/drawing/2014/main" id="{0430A8DF-21A8-BA69-2D67-44FB13AC1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7533" y="3461699"/>
              <a:ext cx="484800" cy="4848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ADFF8BB-6DDB-0E56-A0CD-26415276D9E0}"/>
              </a:ext>
            </a:extLst>
          </p:cNvPr>
          <p:cNvGrpSpPr/>
          <p:nvPr/>
        </p:nvGrpSpPr>
        <p:grpSpPr>
          <a:xfrm>
            <a:off x="1070908" y="1242299"/>
            <a:ext cx="884823" cy="592523"/>
            <a:chOff x="2481078" y="1581873"/>
            <a:chExt cx="1066777" cy="714369"/>
          </a:xfrm>
        </p:grpSpPr>
        <p:sp>
          <p:nvSpPr>
            <p:cNvPr id="13" name="Google Shape;1044;p61">
              <a:extLst>
                <a:ext uri="{FF2B5EF4-FFF2-40B4-BE49-F238E27FC236}">
                  <a16:creationId xmlns:a16="http://schemas.microsoft.com/office/drawing/2014/main" id="{10FF8904-01B9-FE5B-3D85-546F21DF5D95}"/>
                </a:ext>
              </a:extLst>
            </p:cNvPr>
            <p:cNvSpPr/>
            <p:nvPr/>
          </p:nvSpPr>
          <p:spPr>
            <a:xfrm rot="351432">
              <a:off x="2481078" y="1581873"/>
              <a:ext cx="1066777" cy="714369"/>
            </a:xfrm>
            <a:prstGeom prst="cloud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2" name="Picture 21" descr="A logo of a plant&#10;&#10;Description automatically generated">
              <a:extLst>
                <a:ext uri="{FF2B5EF4-FFF2-40B4-BE49-F238E27FC236}">
                  <a16:creationId xmlns:a16="http://schemas.microsoft.com/office/drawing/2014/main" id="{04D67339-A6FB-DA3D-D996-772B9E2C8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27554" y="1641112"/>
              <a:ext cx="595890" cy="595890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EE6F952-8DD5-3091-9DEF-265FE69178E7}"/>
              </a:ext>
            </a:extLst>
          </p:cNvPr>
          <p:cNvGrpSpPr/>
          <p:nvPr/>
        </p:nvGrpSpPr>
        <p:grpSpPr>
          <a:xfrm>
            <a:off x="1724145" y="1934207"/>
            <a:ext cx="884823" cy="592523"/>
            <a:chOff x="3920740" y="3373281"/>
            <a:chExt cx="1066777" cy="714369"/>
          </a:xfrm>
        </p:grpSpPr>
        <p:sp>
          <p:nvSpPr>
            <p:cNvPr id="15" name="Google Shape;1046;p61">
              <a:extLst>
                <a:ext uri="{FF2B5EF4-FFF2-40B4-BE49-F238E27FC236}">
                  <a16:creationId xmlns:a16="http://schemas.microsoft.com/office/drawing/2014/main" id="{5B578433-9D81-467A-0630-66B16AB2C955}"/>
                </a:ext>
              </a:extLst>
            </p:cNvPr>
            <p:cNvSpPr/>
            <p:nvPr/>
          </p:nvSpPr>
          <p:spPr>
            <a:xfrm rot="351432">
              <a:off x="3920740" y="3373281"/>
              <a:ext cx="1066777" cy="714369"/>
            </a:xfrm>
            <a:prstGeom prst="cloud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3" name="Picture 22" descr="A cartoon of a dog&#10;&#10;Description automatically generated">
              <a:extLst>
                <a:ext uri="{FF2B5EF4-FFF2-40B4-BE49-F238E27FC236}">
                  <a16:creationId xmlns:a16="http://schemas.microsoft.com/office/drawing/2014/main" id="{E9A82981-2914-FDD8-0A0B-2F54019FC6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87550" y="3455220"/>
              <a:ext cx="491279" cy="491279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B1D29EF-5172-A1F6-524A-B7148A58742D}"/>
              </a:ext>
            </a:extLst>
          </p:cNvPr>
          <p:cNvGrpSpPr/>
          <p:nvPr/>
        </p:nvGrpSpPr>
        <p:grpSpPr>
          <a:xfrm>
            <a:off x="1059123" y="1730053"/>
            <a:ext cx="884823" cy="592523"/>
            <a:chOff x="2492111" y="2694762"/>
            <a:chExt cx="1066777" cy="714369"/>
          </a:xfrm>
        </p:grpSpPr>
        <p:sp>
          <p:nvSpPr>
            <p:cNvPr id="16" name="Google Shape;1047;p61">
              <a:extLst>
                <a:ext uri="{FF2B5EF4-FFF2-40B4-BE49-F238E27FC236}">
                  <a16:creationId xmlns:a16="http://schemas.microsoft.com/office/drawing/2014/main" id="{ECFFC70F-2B9B-6DC1-F1E4-EFD9EF5C704D}"/>
                </a:ext>
              </a:extLst>
            </p:cNvPr>
            <p:cNvSpPr/>
            <p:nvPr/>
          </p:nvSpPr>
          <p:spPr>
            <a:xfrm rot="351432">
              <a:off x="2492111" y="2694762"/>
              <a:ext cx="1066777" cy="714369"/>
            </a:xfrm>
            <a:prstGeom prst="cloud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" name="Picture 23" descr="A dna strand on a black background&#10;&#10;Description automatically generated">
              <a:extLst>
                <a:ext uri="{FF2B5EF4-FFF2-40B4-BE49-F238E27FC236}">
                  <a16:creationId xmlns:a16="http://schemas.microsoft.com/office/drawing/2014/main" id="{162458A6-0A25-5257-BD46-9165CDB9E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08496" y="2786145"/>
              <a:ext cx="434008" cy="517581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13B67426-905C-9FFB-4D54-DCC77E096EC9}"/>
              </a:ext>
            </a:extLst>
          </p:cNvPr>
          <p:cNvSpPr txBox="1"/>
          <p:nvPr/>
        </p:nvSpPr>
        <p:spPr>
          <a:xfrm>
            <a:off x="3801919" y="1179168"/>
            <a:ext cx="4955274" cy="3046988"/>
          </a:xfrm>
          <a:prstGeom prst="rect">
            <a:avLst/>
          </a:prstGeom>
          <a:solidFill>
            <a:srgbClr val="FFFFFF">
              <a:alpha val="36078"/>
            </a:srgbClr>
          </a:solidFill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dirty="0">
                <a:latin typeface="Montserrat Medium" pitchFamily="2" charset="0"/>
              </a:rPr>
              <a:t>Cho phép các đối tượng khác nhau sử dụng cùng một phương thức nhưng có cách thức thực thi khác nhau.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vi-VN" sz="1600" b="1" dirty="0">
              <a:latin typeface="Montserrat Medium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b="1" dirty="0">
                <a:latin typeface="Montserrat Medium" pitchFamily="2" charset="0"/>
              </a:rPr>
              <a:t>Compile-time Polymorphism </a:t>
            </a:r>
            <a:r>
              <a:rPr lang="vi-VN" sz="1600" dirty="0">
                <a:latin typeface="Montserrat Medium" pitchFamily="2" charset="0"/>
              </a:rPr>
              <a:t>(overloading) cho phép </a:t>
            </a:r>
            <a:r>
              <a:rPr lang="vi-VN" sz="1600" b="1" dirty="0">
                <a:latin typeface="Montserrat Medium" pitchFamily="2" charset="0"/>
              </a:rPr>
              <a:t>nhiều phương thức cùng tên nhưng chữ ký khác nhau </a:t>
            </a:r>
            <a:r>
              <a:rPr lang="vi-VN" sz="1600" dirty="0">
                <a:latin typeface="Montserrat Medium" pitchFamily="2" charset="0"/>
              </a:rPr>
              <a:t>sẽ được thực hiện khác nhau.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vi-VN" sz="1600" dirty="0">
              <a:latin typeface="Montserrat Medium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vi-VN" sz="1600" b="1" dirty="0">
                <a:latin typeface="Montserrat Medium" pitchFamily="2" charset="0"/>
              </a:rPr>
              <a:t>Run-time Polymorphism </a:t>
            </a:r>
            <a:r>
              <a:rPr lang="vi-VN" sz="1600" dirty="0">
                <a:latin typeface="Montserrat Medium" pitchFamily="2" charset="0"/>
              </a:rPr>
              <a:t>(overriding) cho phép </a:t>
            </a:r>
            <a:r>
              <a:rPr lang="vi-VN" sz="1600" b="1" dirty="0">
                <a:latin typeface="Montserrat Medium" pitchFamily="2" charset="0"/>
              </a:rPr>
              <a:t>lớp con ghi đè phương thức của lớp cha</a:t>
            </a:r>
            <a:r>
              <a:rPr lang="vi-VN" sz="1600" dirty="0">
                <a:latin typeface="Montserrat Medium" pitchFamily="2" charset="0"/>
              </a:rPr>
              <a:t> để thực hiện hành động riêng.</a:t>
            </a:r>
          </a:p>
        </p:txBody>
      </p:sp>
      <p:pic>
        <p:nvPicPr>
          <p:cNvPr id="39" name="Picture 38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A0C49993-8641-3D17-BAB2-6D0B40D5F7E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rcRect l="6476" t="31141" r="79995" b="50103"/>
          <a:stretch/>
        </p:blipFill>
        <p:spPr>
          <a:xfrm>
            <a:off x="2106737" y="2976834"/>
            <a:ext cx="486446" cy="562247"/>
          </a:xfrm>
          <a:prstGeom prst="rect">
            <a:avLst/>
          </a:prstGeom>
        </p:spPr>
      </p:pic>
      <p:pic>
        <p:nvPicPr>
          <p:cNvPr id="40" name="Picture 39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D0362AB1-C636-6755-003D-117B5C376D2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rcRect l="36057" t="51460" r="50414" b="29784"/>
          <a:stretch/>
        </p:blipFill>
        <p:spPr>
          <a:xfrm>
            <a:off x="2541802" y="2726744"/>
            <a:ext cx="486446" cy="562247"/>
          </a:xfrm>
          <a:prstGeom prst="rect">
            <a:avLst/>
          </a:prstGeom>
        </p:spPr>
      </p:pic>
      <p:pic>
        <p:nvPicPr>
          <p:cNvPr id="41" name="Picture 40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BC348E8B-6637-5D8F-0179-E02B8DA287EB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rcRect l="50097" t="30782" r="36374" b="50462"/>
          <a:stretch/>
        </p:blipFill>
        <p:spPr>
          <a:xfrm>
            <a:off x="2968258" y="2959250"/>
            <a:ext cx="486446" cy="562247"/>
          </a:xfrm>
          <a:prstGeom prst="rect">
            <a:avLst/>
          </a:prstGeom>
        </p:spPr>
      </p:pic>
      <p:pic>
        <p:nvPicPr>
          <p:cNvPr id="42" name="Picture 41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0252F0ED-1E51-64FA-80AA-B9BDFB25375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rcRect l="65297" t="52775" r="21174" b="28469"/>
          <a:stretch/>
        </p:blipFill>
        <p:spPr>
          <a:xfrm>
            <a:off x="2106737" y="3445585"/>
            <a:ext cx="486446" cy="562247"/>
          </a:xfrm>
          <a:prstGeom prst="rect">
            <a:avLst/>
          </a:prstGeom>
        </p:spPr>
      </p:pic>
      <p:pic>
        <p:nvPicPr>
          <p:cNvPr id="43" name="Picture 42" descr="A group of people in different professions&#10;&#10;Description automatically generated">
            <a:extLst>
              <a:ext uri="{FF2B5EF4-FFF2-40B4-BE49-F238E27FC236}">
                <a16:creationId xmlns:a16="http://schemas.microsoft.com/office/drawing/2014/main" id="{CCF1A101-9D9A-3464-4003-FB2E722240E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rcRect l="35768" t="8906" r="50703" b="72338"/>
          <a:stretch/>
        </p:blipFill>
        <p:spPr>
          <a:xfrm>
            <a:off x="3031512" y="3450901"/>
            <a:ext cx="486446" cy="562247"/>
          </a:xfrm>
          <a:prstGeom prst="rect">
            <a:avLst/>
          </a:prstGeom>
        </p:spPr>
      </p:pic>
      <p:pic>
        <p:nvPicPr>
          <p:cNvPr id="44" name="Picture 43" descr="A black and white circle with a person in it&#10;&#10;Description automatically generated">
            <a:extLst>
              <a:ext uri="{FF2B5EF4-FFF2-40B4-BE49-F238E27FC236}">
                <a16:creationId xmlns:a16="http://schemas.microsoft.com/office/drawing/2014/main" id="{DDDE38AC-04AD-05F4-0BA4-52100E1383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60839" y="3187362"/>
            <a:ext cx="704850" cy="70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77"/>
          <p:cNvSpPr/>
          <p:nvPr/>
        </p:nvSpPr>
        <p:spPr>
          <a:xfrm rot="-528689">
            <a:off x="8348242" y="3557288"/>
            <a:ext cx="614441" cy="614991"/>
          </a:xfrm>
          <a:custGeom>
            <a:avLst/>
            <a:gdLst/>
            <a:ahLst/>
            <a:cxnLst/>
            <a:rect l="l" t="t" r="r" b="b"/>
            <a:pathLst>
              <a:path w="21940" h="20202" extrusionOk="0">
                <a:moveTo>
                  <a:pt x="12942" y="0"/>
                </a:moveTo>
                <a:cubicBezTo>
                  <a:pt x="10201" y="4303"/>
                  <a:pt x="8712" y="9286"/>
                  <a:pt x="9178" y="14215"/>
                </a:cubicBezTo>
                <a:cubicBezTo>
                  <a:pt x="8604" y="10450"/>
                  <a:pt x="6633" y="6865"/>
                  <a:pt x="3676" y="4141"/>
                </a:cubicBezTo>
                <a:lnTo>
                  <a:pt x="3676" y="4141"/>
                </a:lnTo>
                <a:cubicBezTo>
                  <a:pt x="5396" y="7314"/>
                  <a:pt x="6723" y="10792"/>
                  <a:pt x="7529" y="14233"/>
                </a:cubicBezTo>
                <a:cubicBezTo>
                  <a:pt x="5701" y="11418"/>
                  <a:pt x="3012" y="8980"/>
                  <a:pt x="0" y="7152"/>
                </a:cubicBezTo>
                <a:lnTo>
                  <a:pt x="0" y="7152"/>
                </a:lnTo>
                <a:cubicBezTo>
                  <a:pt x="1793" y="9358"/>
                  <a:pt x="3657" y="11705"/>
                  <a:pt x="5074" y="14107"/>
                </a:cubicBezTo>
                <a:cubicBezTo>
                  <a:pt x="4249" y="13605"/>
                  <a:pt x="3478" y="13283"/>
                  <a:pt x="2636" y="12781"/>
                </a:cubicBezTo>
                <a:lnTo>
                  <a:pt x="2636" y="12781"/>
                </a:lnTo>
                <a:cubicBezTo>
                  <a:pt x="4195" y="14449"/>
                  <a:pt x="5342" y="16420"/>
                  <a:pt x="5970" y="18536"/>
                </a:cubicBezTo>
                <a:cubicBezTo>
                  <a:pt x="9304" y="19504"/>
                  <a:pt x="12692" y="20023"/>
                  <a:pt x="16205" y="20202"/>
                </a:cubicBezTo>
                <a:cubicBezTo>
                  <a:pt x="17371" y="17979"/>
                  <a:pt x="18928" y="15918"/>
                  <a:pt x="20792" y="14107"/>
                </a:cubicBezTo>
                <a:lnTo>
                  <a:pt x="20792" y="14107"/>
                </a:lnTo>
                <a:cubicBezTo>
                  <a:pt x="19090" y="14896"/>
                  <a:pt x="17496" y="15739"/>
                  <a:pt x="16097" y="16922"/>
                </a:cubicBezTo>
                <a:cubicBezTo>
                  <a:pt x="17658" y="14377"/>
                  <a:pt x="19628" y="12011"/>
                  <a:pt x="21940" y="9948"/>
                </a:cubicBezTo>
                <a:lnTo>
                  <a:pt x="21940" y="9948"/>
                </a:lnTo>
                <a:cubicBezTo>
                  <a:pt x="18964" y="11203"/>
                  <a:pt x="16295" y="13068"/>
                  <a:pt x="14233" y="15326"/>
                </a:cubicBezTo>
                <a:cubicBezTo>
                  <a:pt x="15380" y="11777"/>
                  <a:pt x="16905" y="8318"/>
                  <a:pt x="18749" y="5001"/>
                </a:cubicBezTo>
                <a:lnTo>
                  <a:pt x="18749" y="5001"/>
                </a:lnTo>
                <a:cubicBezTo>
                  <a:pt x="15650" y="7529"/>
                  <a:pt x="12997" y="10522"/>
                  <a:pt x="11580" y="14054"/>
                </a:cubicBezTo>
                <a:cubicBezTo>
                  <a:pt x="12656" y="9429"/>
                  <a:pt x="13122" y="4714"/>
                  <a:pt x="129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77"/>
          <p:cNvSpPr txBox="1">
            <a:spLocks noGrp="1"/>
          </p:cNvSpPr>
          <p:nvPr>
            <p:ph type="title"/>
          </p:nvPr>
        </p:nvSpPr>
        <p:spPr>
          <a:xfrm>
            <a:off x="720000" y="1609467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dirty="0"/>
              <a:t>4. DEMO VIDEO</a:t>
            </a:r>
            <a:endParaRPr sz="4800" dirty="0"/>
          </a:p>
        </p:txBody>
      </p:sp>
      <p:sp>
        <p:nvSpPr>
          <p:cNvPr id="1806" name="Google Shape;1806;p77"/>
          <p:cNvSpPr/>
          <p:nvPr/>
        </p:nvSpPr>
        <p:spPr>
          <a:xfrm>
            <a:off x="0" y="4016800"/>
            <a:ext cx="9144000" cy="353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7" name="Google Shape;1807;p77"/>
          <p:cNvSpPr/>
          <p:nvPr/>
        </p:nvSpPr>
        <p:spPr>
          <a:xfrm rot="-486776">
            <a:off x="218429" y="3688632"/>
            <a:ext cx="525583" cy="591227"/>
          </a:xfrm>
          <a:custGeom>
            <a:avLst/>
            <a:gdLst/>
            <a:ahLst/>
            <a:cxnLst/>
            <a:rect l="l" t="t" r="r" b="b"/>
            <a:pathLst>
              <a:path w="16492" h="17067" extrusionOk="0">
                <a:moveTo>
                  <a:pt x="9735" y="1"/>
                </a:moveTo>
                <a:cubicBezTo>
                  <a:pt x="7673" y="3622"/>
                  <a:pt x="6561" y="7835"/>
                  <a:pt x="6902" y="12011"/>
                </a:cubicBezTo>
                <a:cubicBezTo>
                  <a:pt x="6472" y="8820"/>
                  <a:pt x="5002" y="5792"/>
                  <a:pt x="2761" y="3497"/>
                </a:cubicBezTo>
                <a:lnTo>
                  <a:pt x="2761" y="3497"/>
                </a:lnTo>
                <a:cubicBezTo>
                  <a:pt x="4052" y="6167"/>
                  <a:pt x="5074" y="9107"/>
                  <a:pt x="5665" y="12030"/>
                </a:cubicBezTo>
                <a:cubicBezTo>
                  <a:pt x="4303" y="9645"/>
                  <a:pt x="2278" y="7584"/>
                  <a:pt x="0" y="6043"/>
                </a:cubicBezTo>
                <a:lnTo>
                  <a:pt x="0" y="6043"/>
                </a:lnTo>
                <a:cubicBezTo>
                  <a:pt x="1363" y="7888"/>
                  <a:pt x="2761" y="9879"/>
                  <a:pt x="3819" y="11922"/>
                </a:cubicBezTo>
                <a:cubicBezTo>
                  <a:pt x="3191" y="11492"/>
                  <a:pt x="2618" y="11222"/>
                  <a:pt x="1991" y="10792"/>
                </a:cubicBezTo>
                <a:lnTo>
                  <a:pt x="1991" y="10792"/>
                </a:lnTo>
                <a:cubicBezTo>
                  <a:pt x="3155" y="12209"/>
                  <a:pt x="4016" y="13875"/>
                  <a:pt x="4500" y="15651"/>
                </a:cubicBezTo>
                <a:cubicBezTo>
                  <a:pt x="7010" y="16475"/>
                  <a:pt x="9555" y="16906"/>
                  <a:pt x="12190" y="17066"/>
                </a:cubicBezTo>
                <a:cubicBezTo>
                  <a:pt x="13069" y="15185"/>
                  <a:pt x="14233" y="13445"/>
                  <a:pt x="15632" y="11922"/>
                </a:cubicBezTo>
                <a:lnTo>
                  <a:pt x="15632" y="11922"/>
                </a:lnTo>
                <a:cubicBezTo>
                  <a:pt x="14360" y="12585"/>
                  <a:pt x="13158" y="13302"/>
                  <a:pt x="12101" y="14288"/>
                </a:cubicBezTo>
                <a:cubicBezTo>
                  <a:pt x="13284" y="12137"/>
                  <a:pt x="14754" y="10147"/>
                  <a:pt x="16492" y="8409"/>
                </a:cubicBezTo>
                <a:lnTo>
                  <a:pt x="16492" y="8409"/>
                </a:lnTo>
                <a:cubicBezTo>
                  <a:pt x="14269" y="9448"/>
                  <a:pt x="12262" y="11043"/>
                  <a:pt x="10703" y="12943"/>
                </a:cubicBezTo>
                <a:cubicBezTo>
                  <a:pt x="11563" y="9932"/>
                  <a:pt x="12710" y="7011"/>
                  <a:pt x="14109" y="4214"/>
                </a:cubicBezTo>
                <a:lnTo>
                  <a:pt x="14109" y="4214"/>
                </a:lnTo>
                <a:cubicBezTo>
                  <a:pt x="11778" y="6347"/>
                  <a:pt x="9788" y="8892"/>
                  <a:pt x="8712" y="11868"/>
                </a:cubicBezTo>
                <a:cubicBezTo>
                  <a:pt x="9520" y="7960"/>
                  <a:pt x="9860" y="3963"/>
                  <a:pt x="973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8" name="Google Shape;1808;p77"/>
          <p:cNvSpPr/>
          <p:nvPr/>
        </p:nvSpPr>
        <p:spPr>
          <a:xfrm>
            <a:off x="8304750" y="4016800"/>
            <a:ext cx="383400" cy="198900"/>
          </a:xfrm>
          <a:custGeom>
            <a:avLst/>
            <a:gdLst/>
            <a:ahLst/>
            <a:cxnLst/>
            <a:rect l="l" t="t" r="r" b="b"/>
            <a:pathLst>
              <a:path w="15336" h="7956" extrusionOk="0">
                <a:moveTo>
                  <a:pt x="11383" y="1"/>
                </a:moveTo>
                <a:lnTo>
                  <a:pt x="11383" y="1"/>
                </a:lnTo>
                <a:cubicBezTo>
                  <a:pt x="7853" y="2546"/>
                  <a:pt x="7597" y="6767"/>
                  <a:pt x="7597" y="6767"/>
                </a:cubicBezTo>
                <a:cubicBezTo>
                  <a:pt x="5871" y="2905"/>
                  <a:pt x="1868" y="756"/>
                  <a:pt x="1867" y="756"/>
                </a:cubicBezTo>
                <a:lnTo>
                  <a:pt x="1867" y="756"/>
                </a:lnTo>
                <a:cubicBezTo>
                  <a:pt x="4016" y="2610"/>
                  <a:pt x="5871" y="6907"/>
                  <a:pt x="5871" y="6907"/>
                </a:cubicBezTo>
                <a:cubicBezTo>
                  <a:pt x="4364" y="5228"/>
                  <a:pt x="2606" y="4880"/>
                  <a:pt x="1409" y="4880"/>
                </a:cubicBezTo>
                <a:cubicBezTo>
                  <a:pt x="565" y="4880"/>
                  <a:pt x="0" y="5053"/>
                  <a:pt x="0" y="5053"/>
                </a:cubicBezTo>
                <a:cubicBezTo>
                  <a:pt x="3006" y="5193"/>
                  <a:pt x="5155" y="7956"/>
                  <a:pt x="5155" y="7956"/>
                </a:cubicBezTo>
                <a:lnTo>
                  <a:pt x="10743" y="7918"/>
                </a:lnTo>
                <a:cubicBezTo>
                  <a:pt x="11319" y="6344"/>
                  <a:pt x="15335" y="3326"/>
                  <a:pt x="15335" y="3326"/>
                </a:cubicBezTo>
                <a:lnTo>
                  <a:pt x="15335" y="3326"/>
                </a:lnTo>
                <a:cubicBezTo>
                  <a:pt x="10603" y="4618"/>
                  <a:pt x="9464" y="6767"/>
                  <a:pt x="9464" y="6767"/>
                </a:cubicBezTo>
                <a:cubicBezTo>
                  <a:pt x="9746" y="4477"/>
                  <a:pt x="11383" y="1"/>
                  <a:pt x="11383" y="1"/>
                </a:cubicBezTo>
                <a:close/>
              </a:path>
            </a:pathLst>
          </a:custGeom>
          <a:solidFill>
            <a:srgbClr val="4598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9" name="Google Shape;1809;p77"/>
          <p:cNvSpPr/>
          <p:nvPr/>
        </p:nvSpPr>
        <p:spPr>
          <a:xfrm>
            <a:off x="7183700" y="492750"/>
            <a:ext cx="1682800" cy="659175"/>
          </a:xfrm>
          <a:custGeom>
            <a:avLst/>
            <a:gdLst/>
            <a:ahLst/>
            <a:cxnLst/>
            <a:rect l="l" t="t" r="r" b="b"/>
            <a:pathLst>
              <a:path w="67312" h="26367" extrusionOk="0">
                <a:moveTo>
                  <a:pt x="11985" y="15270"/>
                </a:moveTo>
                <a:cubicBezTo>
                  <a:pt x="11970" y="15331"/>
                  <a:pt x="11954" y="15370"/>
                  <a:pt x="11939" y="15370"/>
                </a:cubicBezTo>
                <a:cubicBezTo>
                  <a:pt x="11934" y="15370"/>
                  <a:pt x="11928" y="15365"/>
                  <a:pt x="11923" y="15354"/>
                </a:cubicBezTo>
                <a:cubicBezTo>
                  <a:pt x="11901" y="15312"/>
                  <a:pt x="11923" y="15290"/>
                  <a:pt x="11985" y="15270"/>
                </a:cubicBezTo>
                <a:close/>
                <a:moveTo>
                  <a:pt x="26574" y="0"/>
                </a:moveTo>
                <a:cubicBezTo>
                  <a:pt x="24986" y="0"/>
                  <a:pt x="23381" y="338"/>
                  <a:pt x="21840" y="1051"/>
                </a:cubicBezTo>
                <a:cubicBezTo>
                  <a:pt x="18855" y="2429"/>
                  <a:pt x="16494" y="5185"/>
                  <a:pt x="15492" y="8339"/>
                </a:cubicBezTo>
                <a:cubicBezTo>
                  <a:pt x="15291" y="8307"/>
                  <a:pt x="15088" y="8290"/>
                  <a:pt x="14884" y="8290"/>
                </a:cubicBezTo>
                <a:cubicBezTo>
                  <a:pt x="14413" y="8290"/>
                  <a:pt x="13941" y="8378"/>
                  <a:pt x="13488" y="8567"/>
                </a:cubicBezTo>
                <a:cubicBezTo>
                  <a:pt x="11985" y="9235"/>
                  <a:pt x="10815" y="11031"/>
                  <a:pt x="11380" y="12701"/>
                </a:cubicBezTo>
                <a:cubicBezTo>
                  <a:pt x="11038" y="12587"/>
                  <a:pt x="10680" y="12524"/>
                  <a:pt x="10312" y="12524"/>
                </a:cubicBezTo>
                <a:cubicBezTo>
                  <a:pt x="9737" y="12524"/>
                  <a:pt x="9139" y="12679"/>
                  <a:pt x="8540" y="13035"/>
                </a:cubicBezTo>
                <a:cubicBezTo>
                  <a:pt x="8173" y="13268"/>
                  <a:pt x="7721" y="13408"/>
                  <a:pt x="7320" y="13408"/>
                </a:cubicBezTo>
                <a:cubicBezTo>
                  <a:pt x="7037" y="13408"/>
                  <a:pt x="6780" y="13338"/>
                  <a:pt x="6598" y="13182"/>
                </a:cubicBezTo>
                <a:cubicBezTo>
                  <a:pt x="5811" y="12549"/>
                  <a:pt x="4859" y="12178"/>
                  <a:pt x="3920" y="12178"/>
                </a:cubicBezTo>
                <a:cubicBezTo>
                  <a:pt x="3065" y="12178"/>
                  <a:pt x="2222" y="12486"/>
                  <a:pt x="1525" y="13182"/>
                </a:cubicBezTo>
                <a:cubicBezTo>
                  <a:pt x="251" y="14435"/>
                  <a:pt x="0" y="17024"/>
                  <a:pt x="1525" y="18255"/>
                </a:cubicBezTo>
                <a:cubicBezTo>
                  <a:pt x="3323" y="19716"/>
                  <a:pt x="5473" y="20522"/>
                  <a:pt x="7645" y="20522"/>
                </a:cubicBezTo>
                <a:cubicBezTo>
                  <a:pt x="7894" y="20522"/>
                  <a:pt x="8144" y="20512"/>
                  <a:pt x="8393" y="20490"/>
                </a:cubicBezTo>
                <a:cubicBezTo>
                  <a:pt x="9456" y="21608"/>
                  <a:pt x="10940" y="22304"/>
                  <a:pt x="12554" y="22304"/>
                </a:cubicBezTo>
                <a:cubicBezTo>
                  <a:pt x="13320" y="22304"/>
                  <a:pt x="14115" y="22148"/>
                  <a:pt x="14908" y="21805"/>
                </a:cubicBezTo>
                <a:cubicBezTo>
                  <a:pt x="14949" y="21785"/>
                  <a:pt x="14971" y="21763"/>
                  <a:pt x="15013" y="21763"/>
                </a:cubicBezTo>
                <a:cubicBezTo>
                  <a:pt x="15659" y="22703"/>
                  <a:pt x="16536" y="23538"/>
                  <a:pt x="17602" y="24165"/>
                </a:cubicBezTo>
                <a:cubicBezTo>
                  <a:pt x="18795" y="24853"/>
                  <a:pt x="20101" y="25166"/>
                  <a:pt x="21406" y="25166"/>
                </a:cubicBezTo>
                <a:cubicBezTo>
                  <a:pt x="23229" y="25166"/>
                  <a:pt x="25049" y="24555"/>
                  <a:pt x="26558" y="23497"/>
                </a:cubicBezTo>
                <a:cubicBezTo>
                  <a:pt x="27849" y="24331"/>
                  <a:pt x="29371" y="24813"/>
                  <a:pt x="30949" y="24813"/>
                </a:cubicBezTo>
                <a:cubicBezTo>
                  <a:pt x="31541" y="24813"/>
                  <a:pt x="32140" y="24745"/>
                  <a:pt x="32738" y="24602"/>
                </a:cubicBezTo>
                <a:cubicBezTo>
                  <a:pt x="33428" y="24435"/>
                  <a:pt x="34075" y="24165"/>
                  <a:pt x="34659" y="23831"/>
                </a:cubicBezTo>
                <a:cubicBezTo>
                  <a:pt x="35244" y="24290"/>
                  <a:pt x="35870" y="24686"/>
                  <a:pt x="36497" y="24958"/>
                </a:cubicBezTo>
                <a:cubicBezTo>
                  <a:pt x="38518" y="25880"/>
                  <a:pt x="41104" y="26366"/>
                  <a:pt x="43614" y="26366"/>
                </a:cubicBezTo>
                <a:cubicBezTo>
                  <a:pt x="45252" y="26366"/>
                  <a:pt x="46858" y="26159"/>
                  <a:pt x="48252" y="25730"/>
                </a:cubicBezTo>
                <a:cubicBezTo>
                  <a:pt x="49275" y="25437"/>
                  <a:pt x="50173" y="24936"/>
                  <a:pt x="50925" y="24310"/>
                </a:cubicBezTo>
                <a:cubicBezTo>
                  <a:pt x="51314" y="24420"/>
                  <a:pt x="51725" y="24473"/>
                  <a:pt x="52132" y="24473"/>
                </a:cubicBezTo>
                <a:cubicBezTo>
                  <a:pt x="52423" y="24473"/>
                  <a:pt x="52712" y="24446"/>
                  <a:pt x="52991" y="24394"/>
                </a:cubicBezTo>
                <a:cubicBezTo>
                  <a:pt x="54934" y="24018"/>
                  <a:pt x="56270" y="22620"/>
                  <a:pt x="56916" y="20908"/>
                </a:cubicBezTo>
                <a:cubicBezTo>
                  <a:pt x="57427" y="21143"/>
                  <a:pt x="57999" y="21264"/>
                  <a:pt x="58565" y="21264"/>
                </a:cubicBezTo>
                <a:cubicBezTo>
                  <a:pt x="59202" y="21264"/>
                  <a:pt x="59832" y="21112"/>
                  <a:pt x="60362" y="20802"/>
                </a:cubicBezTo>
                <a:cubicBezTo>
                  <a:pt x="61635" y="20072"/>
                  <a:pt x="62929" y="19321"/>
                  <a:pt x="64204" y="18589"/>
                </a:cubicBezTo>
                <a:cubicBezTo>
                  <a:pt x="67311" y="16800"/>
                  <a:pt x="65763" y="11849"/>
                  <a:pt x="62548" y="11849"/>
                </a:cubicBezTo>
                <a:cubicBezTo>
                  <a:pt x="62199" y="11849"/>
                  <a:pt x="61831" y="11907"/>
                  <a:pt x="61448" y="12033"/>
                </a:cubicBezTo>
                <a:cubicBezTo>
                  <a:pt x="60571" y="12326"/>
                  <a:pt x="59672" y="12618"/>
                  <a:pt x="58775" y="12910"/>
                </a:cubicBezTo>
                <a:cubicBezTo>
                  <a:pt x="57649" y="12277"/>
                  <a:pt x="56361" y="11938"/>
                  <a:pt x="55071" y="11938"/>
                </a:cubicBezTo>
                <a:cubicBezTo>
                  <a:pt x="54449" y="11938"/>
                  <a:pt x="53826" y="12017"/>
                  <a:pt x="53221" y="12180"/>
                </a:cubicBezTo>
                <a:cubicBezTo>
                  <a:pt x="52470" y="11824"/>
                  <a:pt x="51655" y="11596"/>
                  <a:pt x="50800" y="11470"/>
                </a:cubicBezTo>
                <a:cubicBezTo>
                  <a:pt x="49944" y="11348"/>
                  <a:pt x="48987" y="11271"/>
                  <a:pt x="48011" y="11271"/>
                </a:cubicBezTo>
                <a:cubicBezTo>
                  <a:pt x="47654" y="11271"/>
                  <a:pt x="47294" y="11281"/>
                  <a:pt x="46936" y="11303"/>
                </a:cubicBezTo>
                <a:cubicBezTo>
                  <a:pt x="45663" y="9986"/>
                  <a:pt x="43908" y="9160"/>
                  <a:pt x="42088" y="9160"/>
                </a:cubicBezTo>
                <a:cubicBezTo>
                  <a:pt x="41283" y="9160"/>
                  <a:pt x="40465" y="9322"/>
                  <a:pt x="39670" y="9675"/>
                </a:cubicBezTo>
                <a:lnTo>
                  <a:pt x="39650" y="9675"/>
                </a:lnTo>
                <a:cubicBezTo>
                  <a:pt x="39378" y="9675"/>
                  <a:pt x="39127" y="9695"/>
                  <a:pt x="38877" y="9717"/>
                </a:cubicBezTo>
                <a:cubicBezTo>
                  <a:pt x="38690" y="9508"/>
                  <a:pt x="38501" y="9319"/>
                  <a:pt x="38292" y="9132"/>
                </a:cubicBezTo>
                <a:cubicBezTo>
                  <a:pt x="37708" y="6919"/>
                  <a:pt x="36455" y="4851"/>
                  <a:pt x="34764" y="3306"/>
                </a:cubicBezTo>
                <a:cubicBezTo>
                  <a:pt x="32451" y="1183"/>
                  <a:pt x="29544" y="0"/>
                  <a:pt x="265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0" name="Google Shape;1810;p77"/>
          <p:cNvSpPr/>
          <p:nvPr/>
        </p:nvSpPr>
        <p:spPr>
          <a:xfrm>
            <a:off x="851075" y="2613154"/>
            <a:ext cx="531046" cy="306124"/>
          </a:xfrm>
          <a:custGeom>
            <a:avLst/>
            <a:gdLst/>
            <a:ahLst/>
            <a:cxnLst/>
            <a:rect l="l" t="t" r="r" b="b"/>
            <a:pathLst>
              <a:path w="80553" h="57273" extrusionOk="0">
                <a:moveTo>
                  <a:pt x="36179" y="1"/>
                </a:moveTo>
                <a:cubicBezTo>
                  <a:pt x="30951" y="1"/>
                  <a:pt x="24794" y="2043"/>
                  <a:pt x="21465" y="5400"/>
                </a:cubicBezTo>
                <a:cubicBezTo>
                  <a:pt x="16413" y="10494"/>
                  <a:pt x="14116" y="19764"/>
                  <a:pt x="14116" y="19764"/>
                </a:cubicBezTo>
                <a:cubicBezTo>
                  <a:pt x="14116" y="19764"/>
                  <a:pt x="13623" y="19694"/>
                  <a:pt x="12818" y="19694"/>
                </a:cubicBezTo>
                <a:cubicBezTo>
                  <a:pt x="10786" y="19694"/>
                  <a:pt x="6765" y="20144"/>
                  <a:pt x="3655" y="23314"/>
                </a:cubicBezTo>
                <a:cubicBezTo>
                  <a:pt x="251" y="26800"/>
                  <a:pt x="0" y="34024"/>
                  <a:pt x="2694" y="37072"/>
                </a:cubicBezTo>
                <a:cubicBezTo>
                  <a:pt x="4497" y="39085"/>
                  <a:pt x="6727" y="39420"/>
                  <a:pt x="8033" y="39420"/>
                </a:cubicBezTo>
                <a:cubicBezTo>
                  <a:pt x="8407" y="39420"/>
                  <a:pt x="8705" y="39392"/>
                  <a:pt x="8896" y="39369"/>
                </a:cubicBezTo>
                <a:cubicBezTo>
                  <a:pt x="9042" y="39349"/>
                  <a:pt x="9125" y="39327"/>
                  <a:pt x="9125" y="39327"/>
                </a:cubicBezTo>
                <a:cubicBezTo>
                  <a:pt x="9125" y="39327"/>
                  <a:pt x="9147" y="39641"/>
                  <a:pt x="9189" y="40162"/>
                </a:cubicBezTo>
                <a:cubicBezTo>
                  <a:pt x="9314" y="41665"/>
                  <a:pt x="9710" y="44819"/>
                  <a:pt x="10837" y="46573"/>
                </a:cubicBezTo>
                <a:cubicBezTo>
                  <a:pt x="12242" y="48727"/>
                  <a:pt x="15896" y="50260"/>
                  <a:pt x="19025" y="50260"/>
                </a:cubicBezTo>
                <a:cubicBezTo>
                  <a:pt x="19293" y="50260"/>
                  <a:pt x="19557" y="50249"/>
                  <a:pt x="19815" y="50226"/>
                </a:cubicBezTo>
                <a:cubicBezTo>
                  <a:pt x="22259" y="49997"/>
                  <a:pt x="25077" y="48160"/>
                  <a:pt x="26329" y="47219"/>
                </a:cubicBezTo>
                <a:cubicBezTo>
                  <a:pt x="26769" y="46907"/>
                  <a:pt x="27019" y="46698"/>
                  <a:pt x="27019" y="46698"/>
                </a:cubicBezTo>
                <a:cubicBezTo>
                  <a:pt x="27019" y="46698"/>
                  <a:pt x="27061" y="46782"/>
                  <a:pt x="27123" y="46927"/>
                </a:cubicBezTo>
                <a:cubicBezTo>
                  <a:pt x="27666" y="47887"/>
                  <a:pt x="29901" y="51918"/>
                  <a:pt x="31905" y="53733"/>
                </a:cubicBezTo>
                <a:cubicBezTo>
                  <a:pt x="33612" y="55301"/>
                  <a:pt x="37926" y="57273"/>
                  <a:pt x="43046" y="57273"/>
                </a:cubicBezTo>
                <a:cubicBezTo>
                  <a:pt x="44815" y="57273"/>
                  <a:pt x="46680" y="57038"/>
                  <a:pt x="48566" y="56469"/>
                </a:cubicBezTo>
                <a:cubicBezTo>
                  <a:pt x="50654" y="55843"/>
                  <a:pt x="52450" y="54549"/>
                  <a:pt x="53911" y="53024"/>
                </a:cubicBezTo>
                <a:cubicBezTo>
                  <a:pt x="54663" y="52272"/>
                  <a:pt x="55309" y="51479"/>
                  <a:pt x="55894" y="50665"/>
                </a:cubicBezTo>
                <a:cubicBezTo>
                  <a:pt x="58316" y="47324"/>
                  <a:pt x="59507" y="43879"/>
                  <a:pt x="59507" y="43879"/>
                </a:cubicBezTo>
                <a:cubicBezTo>
                  <a:pt x="59507" y="43879"/>
                  <a:pt x="62305" y="47283"/>
                  <a:pt x="63390" y="47804"/>
                </a:cubicBezTo>
                <a:cubicBezTo>
                  <a:pt x="63881" y="48040"/>
                  <a:pt x="64831" y="48340"/>
                  <a:pt x="66028" y="48340"/>
                </a:cubicBezTo>
                <a:cubicBezTo>
                  <a:pt x="67481" y="48340"/>
                  <a:pt x="69297" y="47898"/>
                  <a:pt x="71094" y="46364"/>
                </a:cubicBezTo>
                <a:cubicBezTo>
                  <a:pt x="74351" y="43566"/>
                  <a:pt x="74059" y="36070"/>
                  <a:pt x="74059" y="36070"/>
                </a:cubicBezTo>
                <a:cubicBezTo>
                  <a:pt x="74059" y="36070"/>
                  <a:pt x="77296" y="35340"/>
                  <a:pt x="78485" y="33169"/>
                </a:cubicBezTo>
                <a:cubicBezTo>
                  <a:pt x="79676" y="30975"/>
                  <a:pt x="80553" y="24419"/>
                  <a:pt x="76377" y="23584"/>
                </a:cubicBezTo>
                <a:cubicBezTo>
                  <a:pt x="75551" y="23419"/>
                  <a:pt x="74697" y="23353"/>
                  <a:pt x="73859" y="23353"/>
                </a:cubicBezTo>
                <a:cubicBezTo>
                  <a:pt x="70466" y="23353"/>
                  <a:pt x="67336" y="24441"/>
                  <a:pt x="67336" y="24441"/>
                </a:cubicBezTo>
                <a:cubicBezTo>
                  <a:pt x="67336" y="24441"/>
                  <a:pt x="67859" y="12059"/>
                  <a:pt x="60133" y="10347"/>
                </a:cubicBezTo>
                <a:cubicBezTo>
                  <a:pt x="59414" y="10189"/>
                  <a:pt x="58696" y="10118"/>
                  <a:pt x="57986" y="10118"/>
                </a:cubicBezTo>
                <a:cubicBezTo>
                  <a:pt x="51176" y="10118"/>
                  <a:pt x="45081" y="16696"/>
                  <a:pt x="44892" y="16903"/>
                </a:cubicBezTo>
                <a:cubicBezTo>
                  <a:pt x="44975" y="16632"/>
                  <a:pt x="47542" y="6631"/>
                  <a:pt x="43889" y="2518"/>
                </a:cubicBezTo>
                <a:cubicBezTo>
                  <a:pt x="43639" y="2226"/>
                  <a:pt x="43347" y="1975"/>
                  <a:pt x="43033" y="1745"/>
                </a:cubicBezTo>
                <a:cubicBezTo>
                  <a:pt x="41345" y="548"/>
                  <a:pt x="38886" y="1"/>
                  <a:pt x="361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1" name="Google Shape;1811;p77"/>
          <p:cNvGrpSpPr/>
          <p:nvPr/>
        </p:nvGrpSpPr>
        <p:grpSpPr>
          <a:xfrm flipH="1">
            <a:off x="4676827" y="3563805"/>
            <a:ext cx="1490762" cy="772529"/>
            <a:chOff x="2553950" y="1814375"/>
            <a:chExt cx="1825125" cy="945800"/>
          </a:xfrm>
        </p:grpSpPr>
        <p:grpSp>
          <p:nvGrpSpPr>
            <p:cNvPr id="1812" name="Google Shape;1812;p77"/>
            <p:cNvGrpSpPr/>
            <p:nvPr/>
          </p:nvGrpSpPr>
          <p:grpSpPr>
            <a:xfrm>
              <a:off x="2553950" y="1814375"/>
              <a:ext cx="1825125" cy="945800"/>
              <a:chOff x="2553950" y="1814375"/>
              <a:chExt cx="1825125" cy="945800"/>
            </a:xfrm>
          </p:grpSpPr>
          <p:sp>
            <p:nvSpPr>
              <p:cNvPr id="1813" name="Google Shape;1813;p77"/>
              <p:cNvSpPr/>
              <p:nvPr/>
            </p:nvSpPr>
            <p:spPr>
              <a:xfrm>
                <a:off x="2710775" y="2030650"/>
                <a:ext cx="1608825" cy="729525"/>
              </a:xfrm>
              <a:custGeom>
                <a:avLst/>
                <a:gdLst/>
                <a:ahLst/>
                <a:cxnLst/>
                <a:rect l="l" t="t" r="r" b="b"/>
                <a:pathLst>
                  <a:path w="64353" h="29181" extrusionOk="0">
                    <a:moveTo>
                      <a:pt x="39399" y="15002"/>
                    </a:moveTo>
                    <a:lnTo>
                      <a:pt x="39399" y="15002"/>
                    </a:lnTo>
                    <a:cubicBezTo>
                      <a:pt x="40192" y="15923"/>
                      <a:pt x="40871" y="16677"/>
                      <a:pt x="41216" y="17202"/>
                    </a:cubicBezTo>
                    <a:cubicBezTo>
                      <a:pt x="42892" y="19709"/>
                      <a:pt x="40615" y="27165"/>
                      <a:pt x="40615" y="27165"/>
                    </a:cubicBezTo>
                    <a:cubicBezTo>
                      <a:pt x="40615" y="27165"/>
                      <a:pt x="39259" y="27434"/>
                      <a:pt x="38390" y="27830"/>
                    </a:cubicBezTo>
                    <a:cubicBezTo>
                      <a:pt x="38236" y="27562"/>
                      <a:pt x="38044" y="27344"/>
                      <a:pt x="38044" y="27344"/>
                    </a:cubicBezTo>
                    <a:cubicBezTo>
                      <a:pt x="38044" y="27344"/>
                      <a:pt x="40602" y="18404"/>
                      <a:pt x="39783" y="16651"/>
                    </a:cubicBezTo>
                    <a:cubicBezTo>
                      <a:pt x="39617" y="16293"/>
                      <a:pt x="39502" y="15718"/>
                      <a:pt x="39399" y="15002"/>
                    </a:cubicBezTo>
                    <a:close/>
                    <a:moveTo>
                      <a:pt x="17068" y="18493"/>
                    </a:moveTo>
                    <a:lnTo>
                      <a:pt x="17068" y="18493"/>
                    </a:lnTo>
                    <a:cubicBezTo>
                      <a:pt x="17798" y="21576"/>
                      <a:pt x="16110" y="27318"/>
                      <a:pt x="16110" y="27318"/>
                    </a:cubicBezTo>
                    <a:cubicBezTo>
                      <a:pt x="16110" y="27318"/>
                      <a:pt x="14690" y="27548"/>
                      <a:pt x="13999" y="28009"/>
                    </a:cubicBezTo>
                    <a:cubicBezTo>
                      <a:pt x="13743" y="27625"/>
                      <a:pt x="13347" y="27280"/>
                      <a:pt x="13347" y="27280"/>
                    </a:cubicBezTo>
                    <a:cubicBezTo>
                      <a:pt x="13347" y="27280"/>
                      <a:pt x="15010" y="22304"/>
                      <a:pt x="15534" y="18979"/>
                    </a:cubicBezTo>
                    <a:cubicBezTo>
                      <a:pt x="15803" y="18902"/>
                      <a:pt x="16071" y="18826"/>
                      <a:pt x="16340" y="18737"/>
                    </a:cubicBezTo>
                    <a:cubicBezTo>
                      <a:pt x="16582" y="18660"/>
                      <a:pt x="16826" y="18570"/>
                      <a:pt x="17068" y="18493"/>
                    </a:cubicBezTo>
                    <a:close/>
                    <a:moveTo>
                      <a:pt x="9071" y="0"/>
                    </a:moveTo>
                    <a:cubicBezTo>
                      <a:pt x="1321" y="0"/>
                      <a:pt x="1" y="10076"/>
                      <a:pt x="6824" y="16523"/>
                    </a:cubicBezTo>
                    <a:cubicBezTo>
                      <a:pt x="8883" y="18455"/>
                      <a:pt x="10699" y="19235"/>
                      <a:pt x="12490" y="19350"/>
                    </a:cubicBezTo>
                    <a:cubicBezTo>
                      <a:pt x="12784" y="22535"/>
                      <a:pt x="11352" y="27318"/>
                      <a:pt x="11352" y="27318"/>
                    </a:cubicBezTo>
                    <a:cubicBezTo>
                      <a:pt x="11352" y="27318"/>
                      <a:pt x="9382" y="27638"/>
                      <a:pt x="8985" y="28303"/>
                    </a:cubicBezTo>
                    <a:cubicBezTo>
                      <a:pt x="8568" y="29001"/>
                      <a:pt x="9526" y="29176"/>
                      <a:pt x="10742" y="29176"/>
                    </a:cubicBezTo>
                    <a:cubicBezTo>
                      <a:pt x="11689" y="29176"/>
                      <a:pt x="12792" y="29070"/>
                      <a:pt x="13526" y="29020"/>
                    </a:cubicBezTo>
                    <a:cubicBezTo>
                      <a:pt x="13666" y="29006"/>
                      <a:pt x="13769" y="28994"/>
                      <a:pt x="13859" y="28955"/>
                    </a:cubicBezTo>
                    <a:cubicBezTo>
                      <a:pt x="14188" y="29125"/>
                      <a:pt x="14784" y="29181"/>
                      <a:pt x="15457" y="29181"/>
                    </a:cubicBezTo>
                    <a:cubicBezTo>
                      <a:pt x="16402" y="29181"/>
                      <a:pt x="17501" y="29072"/>
                      <a:pt x="18233" y="29020"/>
                    </a:cubicBezTo>
                    <a:cubicBezTo>
                      <a:pt x="19908" y="28904"/>
                      <a:pt x="18028" y="27190"/>
                      <a:pt x="18028" y="27190"/>
                    </a:cubicBezTo>
                    <a:cubicBezTo>
                      <a:pt x="18028" y="27190"/>
                      <a:pt x="19947" y="20169"/>
                      <a:pt x="20368" y="17202"/>
                    </a:cubicBezTo>
                    <a:cubicBezTo>
                      <a:pt x="22607" y="16319"/>
                      <a:pt x="25165" y="15398"/>
                      <a:pt x="28286" y="14963"/>
                    </a:cubicBezTo>
                    <a:cubicBezTo>
                      <a:pt x="30370" y="14669"/>
                      <a:pt x="32225" y="14349"/>
                      <a:pt x="33862" y="13991"/>
                    </a:cubicBezTo>
                    <a:cubicBezTo>
                      <a:pt x="35090" y="15514"/>
                      <a:pt x="36266" y="16741"/>
                      <a:pt x="36752" y="17470"/>
                    </a:cubicBezTo>
                    <a:cubicBezTo>
                      <a:pt x="38390" y="19926"/>
                      <a:pt x="36190" y="27318"/>
                      <a:pt x="36190" y="27318"/>
                    </a:cubicBezTo>
                    <a:cubicBezTo>
                      <a:pt x="36190" y="27318"/>
                      <a:pt x="33760" y="27676"/>
                      <a:pt x="33363" y="28329"/>
                    </a:cubicBezTo>
                    <a:cubicBezTo>
                      <a:pt x="32963" y="29006"/>
                      <a:pt x="33881" y="29179"/>
                      <a:pt x="35055" y="29179"/>
                    </a:cubicBezTo>
                    <a:cubicBezTo>
                      <a:pt x="35985" y="29179"/>
                      <a:pt x="37077" y="29070"/>
                      <a:pt x="37801" y="29020"/>
                    </a:cubicBezTo>
                    <a:cubicBezTo>
                      <a:pt x="37878" y="29020"/>
                      <a:pt x="37941" y="29006"/>
                      <a:pt x="38006" y="28994"/>
                    </a:cubicBezTo>
                    <a:cubicBezTo>
                      <a:pt x="38348" y="29132"/>
                      <a:pt x="38907" y="29178"/>
                      <a:pt x="39533" y="29178"/>
                    </a:cubicBezTo>
                    <a:cubicBezTo>
                      <a:pt x="40475" y="29178"/>
                      <a:pt x="41567" y="29073"/>
                      <a:pt x="42290" y="29020"/>
                    </a:cubicBezTo>
                    <a:cubicBezTo>
                      <a:pt x="43966" y="28904"/>
                      <a:pt x="42111" y="27229"/>
                      <a:pt x="42111" y="27229"/>
                    </a:cubicBezTo>
                    <a:cubicBezTo>
                      <a:pt x="42111" y="27229"/>
                      <a:pt x="45155" y="18148"/>
                      <a:pt x="44324" y="16358"/>
                    </a:cubicBezTo>
                    <a:cubicBezTo>
                      <a:pt x="43697" y="15028"/>
                      <a:pt x="43671" y="10742"/>
                      <a:pt x="43352" y="7110"/>
                    </a:cubicBezTo>
                    <a:cubicBezTo>
                      <a:pt x="43378" y="6957"/>
                      <a:pt x="43403" y="6791"/>
                      <a:pt x="43415" y="6637"/>
                    </a:cubicBezTo>
                    <a:cubicBezTo>
                      <a:pt x="44810" y="8670"/>
                      <a:pt x="46549" y="10947"/>
                      <a:pt x="47099" y="11984"/>
                    </a:cubicBezTo>
                    <a:cubicBezTo>
                      <a:pt x="48071" y="13838"/>
                      <a:pt x="51243" y="19299"/>
                      <a:pt x="56026" y="19363"/>
                    </a:cubicBezTo>
                    <a:cubicBezTo>
                      <a:pt x="56047" y="19363"/>
                      <a:pt x="56068" y="19363"/>
                      <a:pt x="56089" y="19363"/>
                    </a:cubicBezTo>
                    <a:cubicBezTo>
                      <a:pt x="60828" y="19363"/>
                      <a:pt x="64353" y="13595"/>
                      <a:pt x="64353" y="13595"/>
                    </a:cubicBezTo>
                    <a:lnTo>
                      <a:pt x="64033" y="13288"/>
                    </a:lnTo>
                    <a:cubicBezTo>
                      <a:pt x="61343" y="16938"/>
                      <a:pt x="58838" y="18415"/>
                      <a:pt x="56555" y="18415"/>
                    </a:cubicBezTo>
                    <a:cubicBezTo>
                      <a:pt x="52758" y="18415"/>
                      <a:pt x="49577" y="14329"/>
                      <a:pt x="47189" y="9361"/>
                    </a:cubicBezTo>
                    <a:cubicBezTo>
                      <a:pt x="43633" y="1956"/>
                      <a:pt x="41741" y="1573"/>
                      <a:pt x="41485" y="1559"/>
                    </a:cubicBezTo>
                    <a:cubicBezTo>
                      <a:pt x="41331" y="1457"/>
                      <a:pt x="41190" y="1368"/>
                      <a:pt x="41037" y="1291"/>
                    </a:cubicBezTo>
                    <a:cubicBezTo>
                      <a:pt x="40359" y="920"/>
                      <a:pt x="39630" y="741"/>
                      <a:pt x="38913" y="741"/>
                    </a:cubicBezTo>
                    <a:lnTo>
                      <a:pt x="38748" y="741"/>
                    </a:lnTo>
                    <a:cubicBezTo>
                      <a:pt x="36665" y="884"/>
                      <a:pt x="34406" y="942"/>
                      <a:pt x="32063" y="942"/>
                    </a:cubicBezTo>
                    <a:cubicBezTo>
                      <a:pt x="24378" y="942"/>
                      <a:pt x="15789" y="316"/>
                      <a:pt x="9536" y="12"/>
                    </a:cubicBezTo>
                    <a:cubicBezTo>
                      <a:pt x="9379" y="4"/>
                      <a:pt x="9224" y="0"/>
                      <a:pt x="90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77"/>
              <p:cNvSpPr/>
              <p:nvPr/>
            </p:nvSpPr>
            <p:spPr>
              <a:xfrm>
                <a:off x="4276750" y="2293450"/>
                <a:ext cx="102325" cy="90825"/>
              </a:xfrm>
              <a:custGeom>
                <a:avLst/>
                <a:gdLst/>
                <a:ahLst/>
                <a:cxnLst/>
                <a:rect l="l" t="t" r="r" b="b"/>
                <a:pathLst>
                  <a:path w="4093" h="3633" extrusionOk="0">
                    <a:moveTo>
                      <a:pt x="2494" y="0"/>
                    </a:moveTo>
                    <a:cubicBezTo>
                      <a:pt x="0" y="1151"/>
                      <a:pt x="1049" y="3633"/>
                      <a:pt x="1049" y="3633"/>
                    </a:cubicBezTo>
                    <a:cubicBezTo>
                      <a:pt x="4093" y="3441"/>
                      <a:pt x="2494" y="0"/>
                      <a:pt x="24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77"/>
              <p:cNvSpPr/>
              <p:nvPr/>
            </p:nvSpPr>
            <p:spPr>
              <a:xfrm>
                <a:off x="2676100" y="1814375"/>
                <a:ext cx="566925" cy="841750"/>
              </a:xfrm>
              <a:custGeom>
                <a:avLst/>
                <a:gdLst/>
                <a:ahLst/>
                <a:cxnLst/>
                <a:rect l="l" t="t" r="r" b="b"/>
                <a:pathLst>
                  <a:path w="22677" h="33670" extrusionOk="0">
                    <a:moveTo>
                      <a:pt x="5505" y="0"/>
                    </a:moveTo>
                    <a:cubicBezTo>
                      <a:pt x="5091" y="0"/>
                      <a:pt x="4687" y="26"/>
                      <a:pt x="4298" y="81"/>
                    </a:cubicBezTo>
                    <a:cubicBezTo>
                      <a:pt x="2712" y="311"/>
                      <a:pt x="1944" y="1143"/>
                      <a:pt x="1612" y="2089"/>
                    </a:cubicBezTo>
                    <a:cubicBezTo>
                      <a:pt x="1087" y="3624"/>
                      <a:pt x="1675" y="5452"/>
                      <a:pt x="1675" y="5452"/>
                    </a:cubicBezTo>
                    <a:cubicBezTo>
                      <a:pt x="0" y="7422"/>
                      <a:pt x="115" y="26109"/>
                      <a:pt x="5014" y="31941"/>
                    </a:cubicBezTo>
                    <a:cubicBezTo>
                      <a:pt x="5931" y="33025"/>
                      <a:pt x="7014" y="33670"/>
                      <a:pt x="8280" y="33670"/>
                    </a:cubicBezTo>
                    <a:cubicBezTo>
                      <a:pt x="8462" y="33670"/>
                      <a:pt x="8648" y="33656"/>
                      <a:pt x="8838" y="33629"/>
                    </a:cubicBezTo>
                    <a:cubicBezTo>
                      <a:pt x="17432" y="32439"/>
                      <a:pt x="20541" y="23128"/>
                      <a:pt x="22216" y="17284"/>
                    </a:cubicBezTo>
                    <a:cubicBezTo>
                      <a:pt x="22574" y="15991"/>
                      <a:pt x="22676" y="14789"/>
                      <a:pt x="22587" y="13677"/>
                    </a:cubicBezTo>
                    <a:cubicBezTo>
                      <a:pt x="22510" y="12794"/>
                      <a:pt x="22318" y="11963"/>
                      <a:pt x="22037" y="11182"/>
                    </a:cubicBezTo>
                    <a:cubicBezTo>
                      <a:pt x="21039" y="8420"/>
                      <a:pt x="18941" y="6271"/>
                      <a:pt x="17190" y="4736"/>
                    </a:cubicBezTo>
                    <a:cubicBezTo>
                      <a:pt x="14603" y="2463"/>
                      <a:pt x="9544" y="0"/>
                      <a:pt x="55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77"/>
              <p:cNvSpPr/>
              <p:nvPr/>
            </p:nvSpPr>
            <p:spPr>
              <a:xfrm>
                <a:off x="2553950" y="1950675"/>
                <a:ext cx="295150" cy="321950"/>
              </a:xfrm>
              <a:custGeom>
                <a:avLst/>
                <a:gdLst/>
                <a:ahLst/>
                <a:cxnLst/>
                <a:rect l="l" t="t" r="r" b="b"/>
                <a:pathLst>
                  <a:path w="11806" h="12878" extrusionOk="0">
                    <a:moveTo>
                      <a:pt x="6561" y="0"/>
                    </a:moveTo>
                    <a:cubicBezTo>
                      <a:pt x="6561" y="0"/>
                      <a:pt x="2814" y="1024"/>
                      <a:pt x="3645" y="4375"/>
                    </a:cubicBezTo>
                    <a:cubicBezTo>
                      <a:pt x="3645" y="4375"/>
                      <a:pt x="2047" y="5258"/>
                      <a:pt x="1049" y="6472"/>
                    </a:cubicBezTo>
                    <a:lnTo>
                      <a:pt x="896" y="6664"/>
                    </a:lnTo>
                    <a:cubicBezTo>
                      <a:pt x="308" y="7444"/>
                      <a:pt x="1" y="8339"/>
                      <a:pt x="524" y="9235"/>
                    </a:cubicBezTo>
                    <a:cubicBezTo>
                      <a:pt x="524" y="9248"/>
                      <a:pt x="524" y="9248"/>
                      <a:pt x="538" y="9260"/>
                    </a:cubicBezTo>
                    <a:cubicBezTo>
                      <a:pt x="1621" y="11069"/>
                      <a:pt x="1951" y="12878"/>
                      <a:pt x="3391" y="12878"/>
                    </a:cubicBezTo>
                    <a:cubicBezTo>
                      <a:pt x="3856" y="12878"/>
                      <a:pt x="4435" y="12690"/>
                      <a:pt x="5193" y="12253"/>
                    </a:cubicBezTo>
                    <a:cubicBezTo>
                      <a:pt x="5321" y="12176"/>
                      <a:pt x="5461" y="12100"/>
                      <a:pt x="5589" y="12023"/>
                    </a:cubicBezTo>
                    <a:cubicBezTo>
                      <a:pt x="8531" y="10360"/>
                      <a:pt x="11153" y="9325"/>
                      <a:pt x="11153" y="9325"/>
                    </a:cubicBezTo>
                    <a:cubicBezTo>
                      <a:pt x="11153" y="9325"/>
                      <a:pt x="11805" y="128"/>
                      <a:pt x="65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77"/>
              <p:cNvSpPr/>
              <p:nvPr/>
            </p:nvSpPr>
            <p:spPr>
              <a:xfrm>
                <a:off x="2666575" y="2021125"/>
                <a:ext cx="266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2" extrusionOk="0">
                    <a:moveTo>
                      <a:pt x="230" y="1"/>
                    </a:moveTo>
                    <a:cubicBezTo>
                      <a:pt x="102" y="1"/>
                      <a:pt x="0" y="103"/>
                      <a:pt x="0" y="231"/>
                    </a:cubicBezTo>
                    <a:cubicBezTo>
                      <a:pt x="0" y="359"/>
                      <a:pt x="102" y="461"/>
                      <a:pt x="230" y="461"/>
                    </a:cubicBezTo>
                    <a:cubicBezTo>
                      <a:pt x="358" y="461"/>
                      <a:pt x="461" y="359"/>
                      <a:pt x="461" y="231"/>
                    </a:cubicBezTo>
                    <a:cubicBezTo>
                      <a:pt x="461" y="103"/>
                      <a:pt x="358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77"/>
              <p:cNvSpPr/>
              <p:nvPr/>
            </p:nvSpPr>
            <p:spPr>
              <a:xfrm>
                <a:off x="2774250" y="1970825"/>
                <a:ext cx="193475" cy="288450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1538" extrusionOk="0">
                    <a:moveTo>
                      <a:pt x="0" y="1"/>
                    </a:moveTo>
                    <a:cubicBezTo>
                      <a:pt x="0" y="1"/>
                      <a:pt x="2367" y="8749"/>
                      <a:pt x="704" y="11537"/>
                    </a:cubicBezTo>
                    <a:cubicBezTo>
                      <a:pt x="704" y="11537"/>
                      <a:pt x="7739" y="633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77"/>
              <p:cNvSpPr/>
              <p:nvPr/>
            </p:nvSpPr>
            <p:spPr>
              <a:xfrm>
                <a:off x="2809100" y="1988100"/>
                <a:ext cx="104900" cy="92750"/>
              </a:xfrm>
              <a:custGeom>
                <a:avLst/>
                <a:gdLst/>
                <a:ahLst/>
                <a:cxnLst/>
                <a:rect l="l" t="t" r="r" b="b"/>
                <a:pathLst>
                  <a:path w="4196" h="371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985" y="2443"/>
                      <a:pt x="947" y="3709"/>
                    </a:cubicBezTo>
                    <a:cubicBezTo>
                      <a:pt x="947" y="3709"/>
                      <a:pt x="4196" y="115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77"/>
              <p:cNvSpPr/>
              <p:nvPr/>
            </p:nvSpPr>
            <p:spPr>
              <a:xfrm>
                <a:off x="2589125" y="2210400"/>
                <a:ext cx="6525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610" h="752" extrusionOk="0">
                    <a:moveTo>
                      <a:pt x="2485" y="0"/>
                    </a:moveTo>
                    <a:cubicBezTo>
                      <a:pt x="2462" y="0"/>
                      <a:pt x="2437" y="7"/>
                      <a:pt x="2417" y="22"/>
                    </a:cubicBezTo>
                    <a:cubicBezTo>
                      <a:pt x="1957" y="317"/>
                      <a:pt x="1407" y="368"/>
                      <a:pt x="831" y="432"/>
                    </a:cubicBezTo>
                    <a:cubicBezTo>
                      <a:pt x="550" y="457"/>
                      <a:pt x="269" y="483"/>
                      <a:pt x="0" y="534"/>
                    </a:cubicBezTo>
                    <a:cubicBezTo>
                      <a:pt x="26" y="611"/>
                      <a:pt x="64" y="687"/>
                      <a:pt x="103" y="752"/>
                    </a:cubicBezTo>
                    <a:cubicBezTo>
                      <a:pt x="345" y="701"/>
                      <a:pt x="601" y="675"/>
                      <a:pt x="845" y="650"/>
                    </a:cubicBezTo>
                    <a:cubicBezTo>
                      <a:pt x="1433" y="598"/>
                      <a:pt x="2034" y="534"/>
                      <a:pt x="2545" y="201"/>
                    </a:cubicBezTo>
                    <a:cubicBezTo>
                      <a:pt x="2596" y="176"/>
                      <a:pt x="2610" y="99"/>
                      <a:pt x="2571" y="48"/>
                    </a:cubicBezTo>
                    <a:cubicBezTo>
                      <a:pt x="2555" y="17"/>
                      <a:pt x="2521" y="0"/>
                      <a:pt x="24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21" name="Google Shape;1821;p77"/>
            <p:cNvSpPr/>
            <p:nvPr/>
          </p:nvSpPr>
          <p:spPr>
            <a:xfrm>
              <a:off x="2553950" y="2117275"/>
              <a:ext cx="46375" cy="64275"/>
            </a:xfrm>
            <a:custGeom>
              <a:avLst/>
              <a:gdLst/>
              <a:ahLst/>
              <a:cxnLst/>
              <a:rect l="l" t="t" r="r" b="b"/>
              <a:pathLst>
                <a:path w="1855" h="2571" extrusionOk="0">
                  <a:moveTo>
                    <a:pt x="896" y="0"/>
                  </a:moveTo>
                  <a:cubicBezTo>
                    <a:pt x="308" y="780"/>
                    <a:pt x="1" y="1675"/>
                    <a:pt x="524" y="2571"/>
                  </a:cubicBezTo>
                  <a:cubicBezTo>
                    <a:pt x="768" y="2417"/>
                    <a:pt x="1010" y="2238"/>
                    <a:pt x="1228" y="2034"/>
                  </a:cubicBezTo>
                  <a:cubicBezTo>
                    <a:pt x="1561" y="1727"/>
                    <a:pt x="1855" y="1343"/>
                    <a:pt x="1842" y="882"/>
                  </a:cubicBezTo>
                  <a:cubicBezTo>
                    <a:pt x="1842" y="793"/>
                    <a:pt x="1829" y="691"/>
                    <a:pt x="1766" y="614"/>
                  </a:cubicBezTo>
                  <a:cubicBezTo>
                    <a:pt x="1727" y="550"/>
                    <a:pt x="1650" y="512"/>
                    <a:pt x="1587" y="473"/>
                  </a:cubicBezTo>
                  <a:cubicBezTo>
                    <a:pt x="1394" y="345"/>
                    <a:pt x="1152" y="128"/>
                    <a:pt x="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2" name="Google Shape;1822;p77"/>
          <p:cNvGrpSpPr/>
          <p:nvPr/>
        </p:nvGrpSpPr>
        <p:grpSpPr>
          <a:xfrm flipH="1">
            <a:off x="6525263" y="3438959"/>
            <a:ext cx="1846425" cy="897375"/>
            <a:chOff x="4472875" y="1389700"/>
            <a:chExt cx="1846425" cy="897375"/>
          </a:xfrm>
        </p:grpSpPr>
        <p:sp>
          <p:nvSpPr>
            <p:cNvPr id="1823" name="Google Shape;1823;p77"/>
            <p:cNvSpPr/>
            <p:nvPr/>
          </p:nvSpPr>
          <p:spPr>
            <a:xfrm>
              <a:off x="5908725" y="1717900"/>
              <a:ext cx="227375" cy="217150"/>
            </a:xfrm>
            <a:custGeom>
              <a:avLst/>
              <a:gdLst/>
              <a:ahLst/>
              <a:cxnLst/>
              <a:rect l="l" t="t" r="r" b="b"/>
              <a:pathLst>
                <a:path w="9095" h="8686" extrusionOk="0">
                  <a:moveTo>
                    <a:pt x="9094" y="0"/>
                  </a:moveTo>
                  <a:lnTo>
                    <a:pt x="9094" y="0"/>
                  </a:lnTo>
                  <a:cubicBezTo>
                    <a:pt x="7329" y="142"/>
                    <a:pt x="4937" y="1932"/>
                    <a:pt x="3057" y="3595"/>
                  </a:cubicBezTo>
                  <a:cubicBezTo>
                    <a:pt x="2430" y="4144"/>
                    <a:pt x="1855" y="4695"/>
                    <a:pt x="1381" y="5155"/>
                  </a:cubicBezTo>
                  <a:cubicBezTo>
                    <a:pt x="551" y="5986"/>
                    <a:pt x="0" y="6588"/>
                    <a:pt x="0" y="6588"/>
                  </a:cubicBezTo>
                  <a:lnTo>
                    <a:pt x="2047" y="8685"/>
                  </a:lnTo>
                  <a:cubicBezTo>
                    <a:pt x="3121" y="8058"/>
                    <a:pt x="4093" y="7227"/>
                    <a:pt x="4950" y="6332"/>
                  </a:cubicBezTo>
                  <a:cubicBezTo>
                    <a:pt x="5704" y="5539"/>
                    <a:pt x="6357" y="4695"/>
                    <a:pt x="6907" y="3902"/>
                  </a:cubicBezTo>
                  <a:cubicBezTo>
                    <a:pt x="8327" y="1830"/>
                    <a:pt x="9094" y="1"/>
                    <a:pt x="90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77"/>
            <p:cNvSpPr/>
            <p:nvPr/>
          </p:nvSpPr>
          <p:spPr>
            <a:xfrm>
              <a:off x="5993775" y="1765550"/>
              <a:ext cx="325525" cy="234075"/>
            </a:xfrm>
            <a:custGeom>
              <a:avLst/>
              <a:gdLst/>
              <a:ahLst/>
              <a:cxnLst/>
              <a:rect l="l" t="t" r="r" b="b"/>
              <a:pathLst>
                <a:path w="13021" h="9363" extrusionOk="0">
                  <a:moveTo>
                    <a:pt x="13020" y="1"/>
                  </a:moveTo>
                  <a:lnTo>
                    <a:pt x="13020" y="1"/>
                  </a:lnTo>
                  <a:cubicBezTo>
                    <a:pt x="12355" y="896"/>
                    <a:pt x="7841" y="2559"/>
                    <a:pt x="4311" y="3761"/>
                  </a:cubicBezTo>
                  <a:cubicBezTo>
                    <a:pt x="4055" y="3850"/>
                    <a:pt x="3812" y="3927"/>
                    <a:pt x="3569" y="4003"/>
                  </a:cubicBezTo>
                  <a:lnTo>
                    <a:pt x="3441" y="4055"/>
                  </a:lnTo>
                  <a:cubicBezTo>
                    <a:pt x="1484" y="4707"/>
                    <a:pt x="0" y="5154"/>
                    <a:pt x="0" y="5154"/>
                  </a:cubicBezTo>
                  <a:lnTo>
                    <a:pt x="1765" y="9363"/>
                  </a:lnTo>
                  <a:cubicBezTo>
                    <a:pt x="2955" y="9119"/>
                    <a:pt x="4042" y="8736"/>
                    <a:pt x="5039" y="8275"/>
                  </a:cubicBezTo>
                  <a:cubicBezTo>
                    <a:pt x="5078" y="8250"/>
                    <a:pt x="5129" y="8224"/>
                    <a:pt x="5206" y="8186"/>
                  </a:cubicBezTo>
                  <a:cubicBezTo>
                    <a:pt x="6357" y="7623"/>
                    <a:pt x="7355" y="6945"/>
                    <a:pt x="8237" y="6217"/>
                  </a:cubicBezTo>
                  <a:cubicBezTo>
                    <a:pt x="11499" y="3505"/>
                    <a:pt x="12957" y="166"/>
                    <a:pt x="130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7"/>
            <p:cNvSpPr/>
            <p:nvPr/>
          </p:nvSpPr>
          <p:spPr>
            <a:xfrm>
              <a:off x="4497700" y="1389700"/>
              <a:ext cx="1624000" cy="897375"/>
            </a:xfrm>
            <a:custGeom>
              <a:avLst/>
              <a:gdLst/>
              <a:ahLst/>
              <a:cxnLst/>
              <a:rect l="l" t="t" r="r" b="b"/>
              <a:pathLst>
                <a:path w="64960" h="35895" extrusionOk="0">
                  <a:moveTo>
                    <a:pt x="37253" y="1"/>
                  </a:moveTo>
                  <a:cubicBezTo>
                    <a:pt x="36185" y="1"/>
                    <a:pt x="35050" y="187"/>
                    <a:pt x="34328" y="697"/>
                  </a:cubicBezTo>
                  <a:cubicBezTo>
                    <a:pt x="32768" y="1790"/>
                    <a:pt x="29628" y="3944"/>
                    <a:pt x="26097" y="3944"/>
                  </a:cubicBezTo>
                  <a:cubicBezTo>
                    <a:pt x="25951" y="3944"/>
                    <a:pt x="25804" y="3941"/>
                    <a:pt x="25657" y="3933"/>
                  </a:cubicBezTo>
                  <a:cubicBezTo>
                    <a:pt x="22016" y="3745"/>
                    <a:pt x="20359" y="1833"/>
                    <a:pt x="18445" y="1833"/>
                  </a:cubicBezTo>
                  <a:cubicBezTo>
                    <a:pt x="18402" y="1833"/>
                    <a:pt x="18359" y="1834"/>
                    <a:pt x="18315" y="1836"/>
                  </a:cubicBezTo>
                  <a:cubicBezTo>
                    <a:pt x="18315" y="1836"/>
                    <a:pt x="18273" y="1835"/>
                    <a:pt x="18192" y="1835"/>
                  </a:cubicBezTo>
                  <a:cubicBezTo>
                    <a:pt x="17257" y="1835"/>
                    <a:pt x="11233" y="1954"/>
                    <a:pt x="7712" y="4969"/>
                  </a:cubicBezTo>
                  <a:cubicBezTo>
                    <a:pt x="7316" y="5122"/>
                    <a:pt x="6421" y="5545"/>
                    <a:pt x="5526" y="6542"/>
                  </a:cubicBezTo>
                  <a:cubicBezTo>
                    <a:pt x="3658" y="7719"/>
                    <a:pt x="0" y="11389"/>
                    <a:pt x="231" y="22209"/>
                  </a:cubicBezTo>
                  <a:cubicBezTo>
                    <a:pt x="243" y="22363"/>
                    <a:pt x="358" y="22491"/>
                    <a:pt x="512" y="22491"/>
                  </a:cubicBezTo>
                  <a:lnTo>
                    <a:pt x="537" y="22491"/>
                  </a:lnTo>
                  <a:cubicBezTo>
                    <a:pt x="691" y="22491"/>
                    <a:pt x="819" y="22350"/>
                    <a:pt x="819" y="22197"/>
                  </a:cubicBezTo>
                  <a:cubicBezTo>
                    <a:pt x="652" y="14395"/>
                    <a:pt x="2571" y="10430"/>
                    <a:pt x="4284" y="8461"/>
                  </a:cubicBezTo>
                  <a:lnTo>
                    <a:pt x="4284" y="8461"/>
                  </a:lnTo>
                  <a:cubicBezTo>
                    <a:pt x="3133" y="10865"/>
                    <a:pt x="2507" y="14817"/>
                    <a:pt x="3977" y="21288"/>
                  </a:cubicBezTo>
                  <a:cubicBezTo>
                    <a:pt x="6459" y="32147"/>
                    <a:pt x="6088" y="34936"/>
                    <a:pt x="5742" y="35652"/>
                  </a:cubicBezTo>
                  <a:cubicBezTo>
                    <a:pt x="5691" y="35766"/>
                    <a:pt x="5781" y="35894"/>
                    <a:pt x="5909" y="35894"/>
                  </a:cubicBezTo>
                  <a:lnTo>
                    <a:pt x="11447" y="35894"/>
                  </a:lnTo>
                  <a:cubicBezTo>
                    <a:pt x="11639" y="35894"/>
                    <a:pt x="11779" y="35703"/>
                    <a:pt x="11702" y="35524"/>
                  </a:cubicBezTo>
                  <a:cubicBezTo>
                    <a:pt x="11102" y="34040"/>
                    <a:pt x="9042" y="28541"/>
                    <a:pt x="10462" y="26239"/>
                  </a:cubicBezTo>
                  <a:cubicBezTo>
                    <a:pt x="10462" y="26239"/>
                    <a:pt x="10730" y="25829"/>
                    <a:pt x="11153" y="25139"/>
                  </a:cubicBezTo>
                  <a:cubicBezTo>
                    <a:pt x="11344" y="25253"/>
                    <a:pt x="11549" y="25369"/>
                    <a:pt x="11767" y="25471"/>
                  </a:cubicBezTo>
                  <a:cubicBezTo>
                    <a:pt x="13046" y="31981"/>
                    <a:pt x="12969" y="34424"/>
                    <a:pt x="12726" y="35345"/>
                  </a:cubicBezTo>
                  <a:cubicBezTo>
                    <a:pt x="12662" y="35626"/>
                    <a:pt x="12879" y="35894"/>
                    <a:pt x="13161" y="35894"/>
                  </a:cubicBezTo>
                  <a:lnTo>
                    <a:pt x="18072" y="35894"/>
                  </a:lnTo>
                  <a:cubicBezTo>
                    <a:pt x="18392" y="35894"/>
                    <a:pt x="18609" y="35575"/>
                    <a:pt x="18494" y="35294"/>
                  </a:cubicBezTo>
                  <a:cubicBezTo>
                    <a:pt x="17867" y="33708"/>
                    <a:pt x="16346" y="29436"/>
                    <a:pt x="17023" y="26993"/>
                  </a:cubicBezTo>
                  <a:lnTo>
                    <a:pt x="17023" y="26993"/>
                  </a:lnTo>
                  <a:cubicBezTo>
                    <a:pt x="19782" y="27472"/>
                    <a:pt x="23373" y="27946"/>
                    <a:pt x="27152" y="27946"/>
                  </a:cubicBezTo>
                  <a:cubicBezTo>
                    <a:pt x="29225" y="27946"/>
                    <a:pt x="31354" y="27803"/>
                    <a:pt x="33433" y="27441"/>
                  </a:cubicBezTo>
                  <a:cubicBezTo>
                    <a:pt x="33931" y="31418"/>
                    <a:pt x="34226" y="33797"/>
                    <a:pt x="34213" y="35076"/>
                  </a:cubicBezTo>
                  <a:cubicBezTo>
                    <a:pt x="34213" y="35357"/>
                    <a:pt x="34430" y="35575"/>
                    <a:pt x="34712" y="35575"/>
                  </a:cubicBezTo>
                  <a:lnTo>
                    <a:pt x="39226" y="35575"/>
                  </a:lnTo>
                  <a:cubicBezTo>
                    <a:pt x="39431" y="35575"/>
                    <a:pt x="39623" y="35460"/>
                    <a:pt x="39700" y="35268"/>
                  </a:cubicBezTo>
                  <a:cubicBezTo>
                    <a:pt x="39853" y="34885"/>
                    <a:pt x="39930" y="34283"/>
                    <a:pt x="38958" y="34155"/>
                  </a:cubicBezTo>
                  <a:cubicBezTo>
                    <a:pt x="37526" y="33964"/>
                    <a:pt x="37628" y="32723"/>
                    <a:pt x="37819" y="31764"/>
                  </a:cubicBezTo>
                  <a:cubicBezTo>
                    <a:pt x="37858" y="31534"/>
                    <a:pt x="38842" y="29948"/>
                    <a:pt x="40084" y="27645"/>
                  </a:cubicBezTo>
                  <a:cubicBezTo>
                    <a:pt x="40556" y="31482"/>
                    <a:pt x="40851" y="33810"/>
                    <a:pt x="40838" y="35064"/>
                  </a:cubicBezTo>
                  <a:cubicBezTo>
                    <a:pt x="40838" y="35345"/>
                    <a:pt x="41068" y="35575"/>
                    <a:pt x="41349" y="35575"/>
                  </a:cubicBezTo>
                  <a:lnTo>
                    <a:pt x="45634" y="35575"/>
                  </a:lnTo>
                  <a:cubicBezTo>
                    <a:pt x="46069" y="35575"/>
                    <a:pt x="46453" y="35204"/>
                    <a:pt x="46402" y="34769"/>
                  </a:cubicBezTo>
                  <a:cubicBezTo>
                    <a:pt x="46376" y="34488"/>
                    <a:pt x="46171" y="34232"/>
                    <a:pt x="45583" y="34155"/>
                  </a:cubicBezTo>
                  <a:cubicBezTo>
                    <a:pt x="44151" y="33964"/>
                    <a:pt x="44253" y="32723"/>
                    <a:pt x="44432" y="31764"/>
                  </a:cubicBezTo>
                  <a:cubicBezTo>
                    <a:pt x="44509" y="31444"/>
                    <a:pt x="46388" y="28502"/>
                    <a:pt x="48230" y="24627"/>
                  </a:cubicBezTo>
                  <a:cubicBezTo>
                    <a:pt x="49970" y="25483"/>
                    <a:pt x="51428" y="25753"/>
                    <a:pt x="51428" y="25753"/>
                  </a:cubicBezTo>
                  <a:cubicBezTo>
                    <a:pt x="51970" y="28338"/>
                    <a:pt x="53785" y="28890"/>
                    <a:pt x="55224" y="28890"/>
                  </a:cubicBezTo>
                  <a:cubicBezTo>
                    <a:pt x="55585" y="28890"/>
                    <a:pt x="55923" y="28855"/>
                    <a:pt x="56211" y="28809"/>
                  </a:cubicBezTo>
                  <a:cubicBezTo>
                    <a:pt x="56327" y="28797"/>
                    <a:pt x="56429" y="28783"/>
                    <a:pt x="56531" y="28758"/>
                  </a:cubicBezTo>
                  <a:cubicBezTo>
                    <a:pt x="56902" y="28681"/>
                    <a:pt x="57132" y="28604"/>
                    <a:pt x="57132" y="28604"/>
                  </a:cubicBezTo>
                  <a:cubicBezTo>
                    <a:pt x="57554" y="29070"/>
                    <a:pt x="57950" y="29272"/>
                    <a:pt x="58393" y="29272"/>
                  </a:cubicBezTo>
                  <a:cubicBezTo>
                    <a:pt x="59374" y="29272"/>
                    <a:pt x="60587" y="28284"/>
                    <a:pt x="62824" y="26980"/>
                  </a:cubicBezTo>
                  <a:cubicBezTo>
                    <a:pt x="64103" y="26225"/>
                    <a:pt x="64793" y="24818"/>
                    <a:pt x="64882" y="23309"/>
                  </a:cubicBezTo>
                  <a:lnTo>
                    <a:pt x="64882" y="23297"/>
                  </a:lnTo>
                  <a:cubicBezTo>
                    <a:pt x="64959" y="21800"/>
                    <a:pt x="64435" y="20202"/>
                    <a:pt x="63284" y="19089"/>
                  </a:cubicBezTo>
                  <a:cubicBezTo>
                    <a:pt x="63015" y="18807"/>
                    <a:pt x="62696" y="18565"/>
                    <a:pt x="62350" y="18360"/>
                  </a:cubicBezTo>
                  <a:cubicBezTo>
                    <a:pt x="61890" y="18091"/>
                    <a:pt x="61366" y="17886"/>
                    <a:pt x="60790" y="17746"/>
                  </a:cubicBezTo>
                  <a:cubicBezTo>
                    <a:pt x="60099" y="17593"/>
                    <a:pt x="59460" y="17337"/>
                    <a:pt x="58897" y="17030"/>
                  </a:cubicBezTo>
                  <a:lnTo>
                    <a:pt x="58897" y="17017"/>
                  </a:lnTo>
                  <a:cubicBezTo>
                    <a:pt x="56403" y="15635"/>
                    <a:pt x="55111" y="13026"/>
                    <a:pt x="54638" y="11837"/>
                  </a:cubicBezTo>
                  <a:cubicBezTo>
                    <a:pt x="55764" y="10775"/>
                    <a:pt x="57260" y="8691"/>
                    <a:pt x="55943" y="5864"/>
                  </a:cubicBezTo>
                  <a:lnTo>
                    <a:pt x="55943" y="5864"/>
                  </a:lnTo>
                  <a:cubicBezTo>
                    <a:pt x="55943" y="5864"/>
                    <a:pt x="54855" y="6862"/>
                    <a:pt x="54101" y="8345"/>
                  </a:cubicBezTo>
                  <a:cubicBezTo>
                    <a:pt x="54088" y="8319"/>
                    <a:pt x="54062" y="8294"/>
                    <a:pt x="54050" y="8268"/>
                  </a:cubicBezTo>
                  <a:cubicBezTo>
                    <a:pt x="54497" y="6964"/>
                    <a:pt x="54562" y="5263"/>
                    <a:pt x="53155" y="3562"/>
                  </a:cubicBezTo>
                  <a:cubicBezTo>
                    <a:pt x="53155" y="3562"/>
                    <a:pt x="52566" y="4445"/>
                    <a:pt x="52169" y="5724"/>
                  </a:cubicBezTo>
                  <a:cubicBezTo>
                    <a:pt x="50776" y="3217"/>
                    <a:pt x="49574" y="1311"/>
                    <a:pt x="46376" y="1311"/>
                  </a:cubicBezTo>
                  <a:cubicBezTo>
                    <a:pt x="43140" y="1311"/>
                    <a:pt x="40377" y="1170"/>
                    <a:pt x="39994" y="594"/>
                  </a:cubicBezTo>
                  <a:cubicBezTo>
                    <a:pt x="39782" y="284"/>
                    <a:pt x="38568" y="1"/>
                    <a:pt x="37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77"/>
            <p:cNvSpPr/>
            <p:nvPr/>
          </p:nvSpPr>
          <p:spPr>
            <a:xfrm>
              <a:off x="4472875" y="1918400"/>
              <a:ext cx="78225" cy="96900"/>
            </a:xfrm>
            <a:custGeom>
              <a:avLst/>
              <a:gdLst/>
              <a:ahLst/>
              <a:cxnLst/>
              <a:rect l="l" t="t" r="r" b="b"/>
              <a:pathLst>
                <a:path w="3129" h="3876" extrusionOk="0">
                  <a:moveTo>
                    <a:pt x="1560" y="0"/>
                  </a:moveTo>
                  <a:cubicBezTo>
                    <a:pt x="0" y="0"/>
                    <a:pt x="1313" y="3710"/>
                    <a:pt x="1338" y="3875"/>
                  </a:cubicBezTo>
                  <a:cubicBezTo>
                    <a:pt x="1338" y="3875"/>
                    <a:pt x="3129" y="12"/>
                    <a:pt x="1568" y="0"/>
                  </a:cubicBezTo>
                  <a:cubicBezTo>
                    <a:pt x="1566" y="0"/>
                    <a:pt x="1563" y="0"/>
                    <a:pt x="1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77"/>
            <p:cNvSpPr/>
            <p:nvPr/>
          </p:nvSpPr>
          <p:spPr>
            <a:xfrm>
              <a:off x="5921850" y="2059400"/>
              <a:ext cx="56600" cy="49750"/>
            </a:xfrm>
            <a:custGeom>
              <a:avLst/>
              <a:gdLst/>
              <a:ahLst/>
              <a:cxnLst/>
              <a:rect l="l" t="t" r="r" b="b"/>
              <a:pathLst>
                <a:path w="2264" h="1990" extrusionOk="0">
                  <a:moveTo>
                    <a:pt x="525" y="0"/>
                  </a:moveTo>
                  <a:cubicBezTo>
                    <a:pt x="409" y="0"/>
                    <a:pt x="312" y="33"/>
                    <a:pt x="243" y="102"/>
                  </a:cubicBezTo>
                  <a:cubicBezTo>
                    <a:pt x="0" y="346"/>
                    <a:pt x="205" y="946"/>
                    <a:pt x="691" y="1432"/>
                  </a:cubicBezTo>
                  <a:cubicBezTo>
                    <a:pt x="1048" y="1790"/>
                    <a:pt x="1451" y="1990"/>
                    <a:pt x="1740" y="1990"/>
                  </a:cubicBezTo>
                  <a:cubicBezTo>
                    <a:pt x="1855" y="1990"/>
                    <a:pt x="1952" y="1958"/>
                    <a:pt x="2021" y="1893"/>
                  </a:cubicBezTo>
                  <a:cubicBezTo>
                    <a:pt x="2263" y="1650"/>
                    <a:pt x="2059" y="1049"/>
                    <a:pt x="1573" y="563"/>
                  </a:cubicBezTo>
                  <a:cubicBezTo>
                    <a:pt x="1216" y="207"/>
                    <a:pt x="814" y="0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7"/>
            <p:cNvSpPr/>
            <p:nvPr/>
          </p:nvSpPr>
          <p:spPr>
            <a:xfrm>
              <a:off x="5886325" y="2021300"/>
              <a:ext cx="24675" cy="88625"/>
            </a:xfrm>
            <a:custGeom>
              <a:avLst/>
              <a:gdLst/>
              <a:ahLst/>
              <a:cxnLst/>
              <a:rect l="l" t="t" r="r" b="b"/>
              <a:pathLst>
                <a:path w="987" h="3545" extrusionOk="0">
                  <a:moveTo>
                    <a:pt x="237" y="1"/>
                  </a:moveTo>
                  <a:cubicBezTo>
                    <a:pt x="169" y="1"/>
                    <a:pt x="115" y="62"/>
                    <a:pt x="103" y="143"/>
                  </a:cubicBezTo>
                  <a:cubicBezTo>
                    <a:pt x="26" y="1396"/>
                    <a:pt x="1" y="2509"/>
                    <a:pt x="589" y="3442"/>
                  </a:cubicBezTo>
                  <a:cubicBezTo>
                    <a:pt x="615" y="3481"/>
                    <a:pt x="640" y="3519"/>
                    <a:pt x="666" y="3545"/>
                  </a:cubicBezTo>
                  <a:cubicBezTo>
                    <a:pt x="782" y="3533"/>
                    <a:pt x="884" y="3519"/>
                    <a:pt x="986" y="3494"/>
                  </a:cubicBezTo>
                  <a:cubicBezTo>
                    <a:pt x="935" y="3430"/>
                    <a:pt x="884" y="3366"/>
                    <a:pt x="845" y="3289"/>
                  </a:cubicBezTo>
                  <a:cubicBezTo>
                    <a:pt x="308" y="2433"/>
                    <a:pt x="321" y="1358"/>
                    <a:pt x="398" y="156"/>
                  </a:cubicBezTo>
                  <a:cubicBezTo>
                    <a:pt x="410" y="79"/>
                    <a:pt x="347" y="15"/>
                    <a:pt x="257" y="3"/>
                  </a:cubicBezTo>
                  <a:cubicBezTo>
                    <a:pt x="250" y="1"/>
                    <a:pt x="243" y="1"/>
                    <a:pt x="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7"/>
            <p:cNvSpPr/>
            <p:nvPr/>
          </p:nvSpPr>
          <p:spPr>
            <a:xfrm>
              <a:off x="5784025" y="1743175"/>
              <a:ext cx="37750" cy="37750"/>
            </a:xfrm>
            <a:custGeom>
              <a:avLst/>
              <a:gdLst/>
              <a:ahLst/>
              <a:cxnLst/>
              <a:rect l="l" t="t" r="r" b="b"/>
              <a:pathLst>
                <a:path w="1510" h="1510" extrusionOk="0">
                  <a:moveTo>
                    <a:pt x="755" y="0"/>
                  </a:moveTo>
                  <a:cubicBezTo>
                    <a:pt x="346" y="0"/>
                    <a:pt x="0" y="345"/>
                    <a:pt x="0" y="754"/>
                  </a:cubicBezTo>
                  <a:cubicBezTo>
                    <a:pt x="0" y="1164"/>
                    <a:pt x="346" y="1510"/>
                    <a:pt x="755" y="1510"/>
                  </a:cubicBezTo>
                  <a:cubicBezTo>
                    <a:pt x="1165" y="1510"/>
                    <a:pt x="1509" y="1164"/>
                    <a:pt x="1509" y="754"/>
                  </a:cubicBezTo>
                  <a:cubicBezTo>
                    <a:pt x="1509" y="345"/>
                    <a:pt x="1165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77"/>
          <p:cNvGrpSpPr/>
          <p:nvPr/>
        </p:nvGrpSpPr>
        <p:grpSpPr>
          <a:xfrm>
            <a:off x="1135494" y="3389477"/>
            <a:ext cx="1022427" cy="946858"/>
            <a:chOff x="3682100" y="3137250"/>
            <a:chExt cx="995450" cy="921875"/>
          </a:xfrm>
        </p:grpSpPr>
        <p:sp>
          <p:nvSpPr>
            <p:cNvPr id="1831" name="Google Shape;1831;p77"/>
            <p:cNvSpPr/>
            <p:nvPr/>
          </p:nvSpPr>
          <p:spPr>
            <a:xfrm>
              <a:off x="3711575" y="3137250"/>
              <a:ext cx="965975" cy="921875"/>
            </a:xfrm>
            <a:custGeom>
              <a:avLst/>
              <a:gdLst/>
              <a:ahLst/>
              <a:cxnLst/>
              <a:rect l="l" t="t" r="r" b="b"/>
              <a:pathLst>
                <a:path w="38639" h="36875" extrusionOk="0">
                  <a:moveTo>
                    <a:pt x="30670" y="1"/>
                  </a:moveTo>
                  <a:cubicBezTo>
                    <a:pt x="30670" y="1"/>
                    <a:pt x="30210" y="794"/>
                    <a:pt x="30031" y="1753"/>
                  </a:cubicBezTo>
                  <a:cubicBezTo>
                    <a:pt x="29698" y="1395"/>
                    <a:pt x="29226" y="1037"/>
                    <a:pt x="28535" y="730"/>
                  </a:cubicBezTo>
                  <a:lnTo>
                    <a:pt x="28535" y="730"/>
                  </a:lnTo>
                  <a:cubicBezTo>
                    <a:pt x="28535" y="730"/>
                    <a:pt x="28586" y="2380"/>
                    <a:pt x="29417" y="3442"/>
                  </a:cubicBezTo>
                  <a:cubicBezTo>
                    <a:pt x="29174" y="3658"/>
                    <a:pt x="29021" y="3902"/>
                    <a:pt x="28944" y="4170"/>
                  </a:cubicBezTo>
                  <a:lnTo>
                    <a:pt x="28931" y="4170"/>
                  </a:lnTo>
                  <a:cubicBezTo>
                    <a:pt x="28854" y="4221"/>
                    <a:pt x="28752" y="4286"/>
                    <a:pt x="28637" y="4349"/>
                  </a:cubicBezTo>
                  <a:cubicBezTo>
                    <a:pt x="28484" y="4451"/>
                    <a:pt x="28305" y="4554"/>
                    <a:pt x="28100" y="4695"/>
                  </a:cubicBezTo>
                  <a:cubicBezTo>
                    <a:pt x="27793" y="4886"/>
                    <a:pt x="27435" y="5116"/>
                    <a:pt x="27051" y="5386"/>
                  </a:cubicBezTo>
                  <a:cubicBezTo>
                    <a:pt x="26961" y="5437"/>
                    <a:pt x="26885" y="5500"/>
                    <a:pt x="26796" y="5565"/>
                  </a:cubicBezTo>
                  <a:cubicBezTo>
                    <a:pt x="26207" y="5974"/>
                    <a:pt x="25580" y="6447"/>
                    <a:pt x="24954" y="6958"/>
                  </a:cubicBezTo>
                  <a:cubicBezTo>
                    <a:pt x="24838" y="7061"/>
                    <a:pt x="24710" y="7151"/>
                    <a:pt x="24596" y="7253"/>
                  </a:cubicBezTo>
                  <a:cubicBezTo>
                    <a:pt x="24173" y="7623"/>
                    <a:pt x="23752" y="8007"/>
                    <a:pt x="23380" y="8391"/>
                  </a:cubicBezTo>
                  <a:cubicBezTo>
                    <a:pt x="23138" y="8646"/>
                    <a:pt x="22907" y="8890"/>
                    <a:pt x="22690" y="9146"/>
                  </a:cubicBezTo>
                  <a:cubicBezTo>
                    <a:pt x="22294" y="9632"/>
                    <a:pt x="21973" y="10130"/>
                    <a:pt x="21756" y="10604"/>
                  </a:cubicBezTo>
                  <a:cubicBezTo>
                    <a:pt x="21718" y="10718"/>
                    <a:pt x="21654" y="10808"/>
                    <a:pt x="21577" y="10911"/>
                  </a:cubicBezTo>
                  <a:cubicBezTo>
                    <a:pt x="21526" y="10974"/>
                    <a:pt x="21462" y="11051"/>
                    <a:pt x="21385" y="11115"/>
                  </a:cubicBezTo>
                  <a:cubicBezTo>
                    <a:pt x="21091" y="11384"/>
                    <a:pt x="20656" y="11601"/>
                    <a:pt x="20132" y="11767"/>
                  </a:cubicBezTo>
                  <a:cubicBezTo>
                    <a:pt x="19838" y="11857"/>
                    <a:pt x="19518" y="11946"/>
                    <a:pt x="19173" y="12011"/>
                  </a:cubicBezTo>
                  <a:cubicBezTo>
                    <a:pt x="18699" y="12100"/>
                    <a:pt x="18188" y="12164"/>
                    <a:pt x="17638" y="12202"/>
                  </a:cubicBezTo>
                  <a:cubicBezTo>
                    <a:pt x="17446" y="12228"/>
                    <a:pt x="17241" y="12241"/>
                    <a:pt x="17036" y="12253"/>
                  </a:cubicBezTo>
                  <a:cubicBezTo>
                    <a:pt x="16487" y="12279"/>
                    <a:pt x="15911" y="12292"/>
                    <a:pt x="15323" y="12292"/>
                  </a:cubicBezTo>
                  <a:cubicBezTo>
                    <a:pt x="14990" y="12292"/>
                    <a:pt x="14645" y="12279"/>
                    <a:pt x="14299" y="12279"/>
                  </a:cubicBezTo>
                  <a:cubicBezTo>
                    <a:pt x="13750" y="12267"/>
                    <a:pt x="13187" y="12241"/>
                    <a:pt x="12650" y="12202"/>
                  </a:cubicBezTo>
                  <a:cubicBezTo>
                    <a:pt x="12458" y="12190"/>
                    <a:pt x="12266" y="12176"/>
                    <a:pt x="12087" y="12164"/>
                  </a:cubicBezTo>
                  <a:cubicBezTo>
                    <a:pt x="11358" y="12113"/>
                    <a:pt x="10667" y="12062"/>
                    <a:pt x="10041" y="11997"/>
                  </a:cubicBezTo>
                  <a:cubicBezTo>
                    <a:pt x="9644" y="11960"/>
                    <a:pt x="9274" y="11908"/>
                    <a:pt x="8941" y="11870"/>
                  </a:cubicBezTo>
                  <a:cubicBezTo>
                    <a:pt x="8302" y="11806"/>
                    <a:pt x="7777" y="11729"/>
                    <a:pt x="7393" y="11678"/>
                  </a:cubicBezTo>
                  <a:cubicBezTo>
                    <a:pt x="6971" y="11627"/>
                    <a:pt x="6741" y="11588"/>
                    <a:pt x="6741" y="11588"/>
                  </a:cubicBezTo>
                  <a:lnTo>
                    <a:pt x="6664" y="11588"/>
                  </a:lnTo>
                  <a:cubicBezTo>
                    <a:pt x="6395" y="11588"/>
                    <a:pt x="5372" y="11614"/>
                    <a:pt x="4490" y="12100"/>
                  </a:cubicBezTo>
                  <a:cubicBezTo>
                    <a:pt x="4286" y="12202"/>
                    <a:pt x="4093" y="12343"/>
                    <a:pt x="3902" y="12509"/>
                  </a:cubicBezTo>
                  <a:cubicBezTo>
                    <a:pt x="3812" y="12586"/>
                    <a:pt x="3735" y="12676"/>
                    <a:pt x="3646" y="12778"/>
                  </a:cubicBezTo>
                  <a:cubicBezTo>
                    <a:pt x="3569" y="12804"/>
                    <a:pt x="3070" y="12969"/>
                    <a:pt x="2469" y="13430"/>
                  </a:cubicBezTo>
                  <a:cubicBezTo>
                    <a:pt x="2393" y="13481"/>
                    <a:pt x="2316" y="13546"/>
                    <a:pt x="2239" y="13622"/>
                  </a:cubicBezTo>
                  <a:cubicBezTo>
                    <a:pt x="1907" y="13890"/>
                    <a:pt x="1574" y="14248"/>
                    <a:pt x="1254" y="14722"/>
                  </a:cubicBezTo>
                  <a:cubicBezTo>
                    <a:pt x="1203" y="14811"/>
                    <a:pt x="1139" y="14914"/>
                    <a:pt x="1075" y="15016"/>
                  </a:cubicBezTo>
                  <a:cubicBezTo>
                    <a:pt x="896" y="15323"/>
                    <a:pt x="730" y="15669"/>
                    <a:pt x="576" y="16065"/>
                  </a:cubicBezTo>
                  <a:cubicBezTo>
                    <a:pt x="563" y="16103"/>
                    <a:pt x="551" y="16141"/>
                    <a:pt x="538" y="16193"/>
                  </a:cubicBezTo>
                  <a:cubicBezTo>
                    <a:pt x="525" y="16206"/>
                    <a:pt x="525" y="16206"/>
                    <a:pt x="525" y="16218"/>
                  </a:cubicBezTo>
                  <a:cubicBezTo>
                    <a:pt x="295" y="16858"/>
                    <a:pt x="128" y="17613"/>
                    <a:pt x="65" y="18508"/>
                  </a:cubicBezTo>
                  <a:cubicBezTo>
                    <a:pt x="52" y="18610"/>
                    <a:pt x="52" y="18699"/>
                    <a:pt x="39" y="18802"/>
                  </a:cubicBezTo>
                  <a:lnTo>
                    <a:pt x="39" y="18815"/>
                  </a:lnTo>
                  <a:lnTo>
                    <a:pt x="39" y="18955"/>
                  </a:lnTo>
                  <a:cubicBezTo>
                    <a:pt x="14" y="19531"/>
                    <a:pt x="0" y="20055"/>
                    <a:pt x="14" y="20554"/>
                  </a:cubicBezTo>
                  <a:lnTo>
                    <a:pt x="14" y="20950"/>
                  </a:lnTo>
                  <a:cubicBezTo>
                    <a:pt x="14" y="21232"/>
                    <a:pt x="26" y="21501"/>
                    <a:pt x="26" y="21757"/>
                  </a:cubicBezTo>
                  <a:cubicBezTo>
                    <a:pt x="39" y="21948"/>
                    <a:pt x="39" y="22115"/>
                    <a:pt x="52" y="22280"/>
                  </a:cubicBezTo>
                  <a:cubicBezTo>
                    <a:pt x="77" y="22869"/>
                    <a:pt x="116" y="23380"/>
                    <a:pt x="154" y="23866"/>
                  </a:cubicBezTo>
                  <a:cubicBezTo>
                    <a:pt x="154" y="23918"/>
                    <a:pt x="167" y="23969"/>
                    <a:pt x="167" y="24020"/>
                  </a:cubicBezTo>
                  <a:cubicBezTo>
                    <a:pt x="218" y="24647"/>
                    <a:pt x="270" y="25210"/>
                    <a:pt x="295" y="25747"/>
                  </a:cubicBezTo>
                  <a:cubicBezTo>
                    <a:pt x="295" y="25849"/>
                    <a:pt x="307" y="25952"/>
                    <a:pt x="307" y="26054"/>
                  </a:cubicBezTo>
                  <a:cubicBezTo>
                    <a:pt x="333" y="26924"/>
                    <a:pt x="282" y="27717"/>
                    <a:pt x="39" y="28612"/>
                  </a:cubicBezTo>
                  <a:lnTo>
                    <a:pt x="640" y="28612"/>
                  </a:lnTo>
                  <a:lnTo>
                    <a:pt x="640" y="25478"/>
                  </a:lnTo>
                  <a:lnTo>
                    <a:pt x="640" y="25401"/>
                  </a:lnTo>
                  <a:lnTo>
                    <a:pt x="640" y="24596"/>
                  </a:lnTo>
                  <a:lnTo>
                    <a:pt x="640" y="24455"/>
                  </a:lnTo>
                  <a:cubicBezTo>
                    <a:pt x="628" y="23892"/>
                    <a:pt x="628" y="23329"/>
                    <a:pt x="628" y="22780"/>
                  </a:cubicBezTo>
                  <a:lnTo>
                    <a:pt x="628" y="22562"/>
                  </a:lnTo>
                  <a:cubicBezTo>
                    <a:pt x="628" y="22089"/>
                    <a:pt x="628" y="21629"/>
                    <a:pt x="614" y="21206"/>
                  </a:cubicBezTo>
                  <a:lnTo>
                    <a:pt x="614" y="21168"/>
                  </a:lnTo>
                  <a:lnTo>
                    <a:pt x="614" y="20669"/>
                  </a:lnTo>
                  <a:lnTo>
                    <a:pt x="614" y="20439"/>
                  </a:lnTo>
                  <a:cubicBezTo>
                    <a:pt x="614" y="20311"/>
                    <a:pt x="614" y="20183"/>
                    <a:pt x="602" y="20068"/>
                  </a:cubicBezTo>
                  <a:lnTo>
                    <a:pt x="602" y="19876"/>
                  </a:lnTo>
                  <a:cubicBezTo>
                    <a:pt x="602" y="19685"/>
                    <a:pt x="602" y="19531"/>
                    <a:pt x="589" y="19403"/>
                  </a:cubicBezTo>
                  <a:lnTo>
                    <a:pt x="589" y="19313"/>
                  </a:lnTo>
                  <a:lnTo>
                    <a:pt x="589" y="19006"/>
                  </a:lnTo>
                  <a:cubicBezTo>
                    <a:pt x="614" y="18406"/>
                    <a:pt x="717" y="17676"/>
                    <a:pt x="960" y="16948"/>
                  </a:cubicBezTo>
                  <a:cubicBezTo>
                    <a:pt x="960" y="16934"/>
                    <a:pt x="972" y="16909"/>
                    <a:pt x="986" y="16871"/>
                  </a:cubicBezTo>
                  <a:cubicBezTo>
                    <a:pt x="986" y="16858"/>
                    <a:pt x="986" y="16845"/>
                    <a:pt x="998" y="16832"/>
                  </a:cubicBezTo>
                  <a:cubicBezTo>
                    <a:pt x="998" y="16820"/>
                    <a:pt x="1011" y="16806"/>
                    <a:pt x="1011" y="16794"/>
                  </a:cubicBezTo>
                  <a:cubicBezTo>
                    <a:pt x="1024" y="16769"/>
                    <a:pt x="1037" y="16730"/>
                    <a:pt x="1049" y="16692"/>
                  </a:cubicBezTo>
                  <a:cubicBezTo>
                    <a:pt x="1062" y="16641"/>
                    <a:pt x="1088" y="16590"/>
                    <a:pt x="1100" y="16551"/>
                  </a:cubicBezTo>
                  <a:cubicBezTo>
                    <a:pt x="1114" y="16538"/>
                    <a:pt x="1114" y="16525"/>
                    <a:pt x="1114" y="16525"/>
                  </a:cubicBezTo>
                  <a:lnTo>
                    <a:pt x="1114" y="16513"/>
                  </a:lnTo>
                  <a:cubicBezTo>
                    <a:pt x="1114" y="16508"/>
                    <a:pt x="1115" y="16505"/>
                    <a:pt x="1117" y="16503"/>
                  </a:cubicBezTo>
                  <a:lnTo>
                    <a:pt x="1117" y="16503"/>
                  </a:lnTo>
                  <a:cubicBezTo>
                    <a:pt x="1117" y="16504"/>
                    <a:pt x="1117" y="16505"/>
                    <a:pt x="1118" y="16505"/>
                  </a:cubicBezTo>
                  <a:cubicBezTo>
                    <a:pt x="1120" y="16505"/>
                    <a:pt x="1122" y="16503"/>
                    <a:pt x="1126" y="16499"/>
                  </a:cubicBezTo>
                  <a:lnTo>
                    <a:pt x="1126" y="16499"/>
                  </a:lnTo>
                  <a:cubicBezTo>
                    <a:pt x="1126" y="16499"/>
                    <a:pt x="1120" y="16499"/>
                    <a:pt x="1117" y="16503"/>
                  </a:cubicBezTo>
                  <a:lnTo>
                    <a:pt x="1117" y="16503"/>
                  </a:lnTo>
                  <a:cubicBezTo>
                    <a:pt x="1116" y="16501"/>
                    <a:pt x="1119" y="16494"/>
                    <a:pt x="1126" y="16487"/>
                  </a:cubicBezTo>
                  <a:lnTo>
                    <a:pt x="1126" y="16474"/>
                  </a:lnTo>
                  <a:lnTo>
                    <a:pt x="1139" y="16462"/>
                  </a:lnTo>
                  <a:lnTo>
                    <a:pt x="1139" y="16448"/>
                  </a:lnTo>
                  <a:lnTo>
                    <a:pt x="1139" y="16436"/>
                  </a:lnTo>
                  <a:cubicBezTo>
                    <a:pt x="1433" y="15720"/>
                    <a:pt x="1855" y="15029"/>
                    <a:pt x="2430" y="14453"/>
                  </a:cubicBezTo>
                  <a:cubicBezTo>
                    <a:pt x="2456" y="14441"/>
                    <a:pt x="2482" y="14415"/>
                    <a:pt x="2507" y="14390"/>
                  </a:cubicBezTo>
                  <a:cubicBezTo>
                    <a:pt x="2686" y="14211"/>
                    <a:pt x="2891" y="14044"/>
                    <a:pt x="3121" y="13904"/>
                  </a:cubicBezTo>
                  <a:lnTo>
                    <a:pt x="3121" y="13904"/>
                  </a:lnTo>
                  <a:cubicBezTo>
                    <a:pt x="3083" y="14069"/>
                    <a:pt x="3058" y="14262"/>
                    <a:pt x="3044" y="14453"/>
                  </a:cubicBezTo>
                  <a:cubicBezTo>
                    <a:pt x="3044" y="14518"/>
                    <a:pt x="3032" y="14581"/>
                    <a:pt x="3032" y="14645"/>
                  </a:cubicBezTo>
                  <a:cubicBezTo>
                    <a:pt x="2968" y="15041"/>
                    <a:pt x="2891" y="15527"/>
                    <a:pt x="2814" y="16103"/>
                  </a:cubicBezTo>
                  <a:cubicBezTo>
                    <a:pt x="2776" y="16436"/>
                    <a:pt x="2737" y="16806"/>
                    <a:pt x="2700" y="17190"/>
                  </a:cubicBezTo>
                  <a:cubicBezTo>
                    <a:pt x="2597" y="18175"/>
                    <a:pt x="2533" y="19313"/>
                    <a:pt x="2521" y="20618"/>
                  </a:cubicBezTo>
                  <a:lnTo>
                    <a:pt x="2521" y="21168"/>
                  </a:lnTo>
                  <a:cubicBezTo>
                    <a:pt x="2521" y="21629"/>
                    <a:pt x="2507" y="22064"/>
                    <a:pt x="2495" y="22473"/>
                  </a:cubicBezTo>
                  <a:cubicBezTo>
                    <a:pt x="2495" y="22715"/>
                    <a:pt x="2482" y="22946"/>
                    <a:pt x="2469" y="23176"/>
                  </a:cubicBezTo>
                  <a:lnTo>
                    <a:pt x="2469" y="23368"/>
                  </a:lnTo>
                  <a:cubicBezTo>
                    <a:pt x="2430" y="24161"/>
                    <a:pt x="2367" y="24826"/>
                    <a:pt x="2303" y="25376"/>
                  </a:cubicBezTo>
                  <a:cubicBezTo>
                    <a:pt x="2303" y="25440"/>
                    <a:pt x="2290" y="25491"/>
                    <a:pt x="2290" y="25555"/>
                  </a:cubicBezTo>
                  <a:cubicBezTo>
                    <a:pt x="2137" y="26731"/>
                    <a:pt x="1958" y="27371"/>
                    <a:pt x="1881" y="27614"/>
                  </a:cubicBezTo>
                  <a:cubicBezTo>
                    <a:pt x="1855" y="27703"/>
                    <a:pt x="1842" y="27742"/>
                    <a:pt x="1842" y="27742"/>
                  </a:cubicBezTo>
                  <a:lnTo>
                    <a:pt x="1907" y="28036"/>
                  </a:lnTo>
                  <a:lnTo>
                    <a:pt x="2521" y="30492"/>
                  </a:lnTo>
                  <a:lnTo>
                    <a:pt x="2597" y="30837"/>
                  </a:lnTo>
                  <a:lnTo>
                    <a:pt x="3607" y="34891"/>
                  </a:lnTo>
                  <a:lnTo>
                    <a:pt x="3658" y="35084"/>
                  </a:lnTo>
                  <a:lnTo>
                    <a:pt x="4093" y="36874"/>
                  </a:lnTo>
                  <a:lnTo>
                    <a:pt x="5602" y="36874"/>
                  </a:lnTo>
                  <a:lnTo>
                    <a:pt x="5283" y="35595"/>
                  </a:lnTo>
                  <a:lnTo>
                    <a:pt x="5219" y="35339"/>
                  </a:lnTo>
                  <a:lnTo>
                    <a:pt x="4835" y="33830"/>
                  </a:lnTo>
                  <a:lnTo>
                    <a:pt x="4720" y="33356"/>
                  </a:lnTo>
                  <a:lnTo>
                    <a:pt x="4720" y="33344"/>
                  </a:lnTo>
                  <a:lnTo>
                    <a:pt x="3351" y="27896"/>
                  </a:lnTo>
                  <a:cubicBezTo>
                    <a:pt x="3351" y="27896"/>
                    <a:pt x="4183" y="26757"/>
                    <a:pt x="5244" y="25120"/>
                  </a:cubicBezTo>
                  <a:lnTo>
                    <a:pt x="5321" y="25005"/>
                  </a:lnTo>
                  <a:cubicBezTo>
                    <a:pt x="5462" y="24762"/>
                    <a:pt x="5628" y="24506"/>
                    <a:pt x="5781" y="24250"/>
                  </a:cubicBezTo>
                  <a:cubicBezTo>
                    <a:pt x="6051" y="23841"/>
                    <a:pt x="6319" y="23394"/>
                    <a:pt x="6574" y="22946"/>
                  </a:cubicBezTo>
                  <a:cubicBezTo>
                    <a:pt x="6677" y="22766"/>
                    <a:pt x="6779" y="22601"/>
                    <a:pt x="6881" y="22422"/>
                  </a:cubicBezTo>
                  <a:lnTo>
                    <a:pt x="6881" y="22422"/>
                  </a:lnTo>
                  <a:cubicBezTo>
                    <a:pt x="6856" y="23112"/>
                    <a:pt x="6830" y="23726"/>
                    <a:pt x="6792" y="24263"/>
                  </a:cubicBezTo>
                  <a:cubicBezTo>
                    <a:pt x="6716" y="25350"/>
                    <a:pt x="6588" y="26143"/>
                    <a:pt x="6485" y="26680"/>
                  </a:cubicBezTo>
                  <a:cubicBezTo>
                    <a:pt x="6344" y="27435"/>
                    <a:pt x="6216" y="27742"/>
                    <a:pt x="6216" y="27742"/>
                  </a:cubicBezTo>
                  <a:lnTo>
                    <a:pt x="8481" y="36874"/>
                  </a:lnTo>
                  <a:lnTo>
                    <a:pt x="9990" y="36874"/>
                  </a:lnTo>
                  <a:lnTo>
                    <a:pt x="8109" y="29417"/>
                  </a:lnTo>
                  <a:lnTo>
                    <a:pt x="7739" y="27959"/>
                  </a:lnTo>
                  <a:lnTo>
                    <a:pt x="7739" y="27947"/>
                  </a:lnTo>
                  <a:lnTo>
                    <a:pt x="7725" y="27896"/>
                  </a:lnTo>
                  <a:cubicBezTo>
                    <a:pt x="7725" y="27896"/>
                    <a:pt x="9056" y="26080"/>
                    <a:pt x="10488" y="23726"/>
                  </a:cubicBezTo>
                  <a:cubicBezTo>
                    <a:pt x="10565" y="23598"/>
                    <a:pt x="10642" y="23470"/>
                    <a:pt x="10718" y="23329"/>
                  </a:cubicBezTo>
                  <a:cubicBezTo>
                    <a:pt x="10923" y="22984"/>
                    <a:pt x="11141" y="22626"/>
                    <a:pt x="11345" y="22268"/>
                  </a:cubicBezTo>
                  <a:cubicBezTo>
                    <a:pt x="11767" y="22371"/>
                    <a:pt x="12190" y="22485"/>
                    <a:pt x="12599" y="22601"/>
                  </a:cubicBezTo>
                  <a:cubicBezTo>
                    <a:pt x="12918" y="22690"/>
                    <a:pt x="13213" y="22766"/>
                    <a:pt x="13520" y="22857"/>
                  </a:cubicBezTo>
                  <a:cubicBezTo>
                    <a:pt x="14223" y="23048"/>
                    <a:pt x="14913" y="23253"/>
                    <a:pt x="15566" y="23432"/>
                  </a:cubicBezTo>
                  <a:cubicBezTo>
                    <a:pt x="15757" y="23483"/>
                    <a:pt x="15937" y="23534"/>
                    <a:pt x="16129" y="23585"/>
                  </a:cubicBezTo>
                  <a:cubicBezTo>
                    <a:pt x="16410" y="23662"/>
                    <a:pt x="16704" y="23739"/>
                    <a:pt x="16973" y="23803"/>
                  </a:cubicBezTo>
                  <a:cubicBezTo>
                    <a:pt x="17280" y="23880"/>
                    <a:pt x="17561" y="23943"/>
                    <a:pt x="17855" y="24008"/>
                  </a:cubicBezTo>
                  <a:cubicBezTo>
                    <a:pt x="18175" y="24071"/>
                    <a:pt x="18494" y="24136"/>
                    <a:pt x="18815" y="24187"/>
                  </a:cubicBezTo>
                  <a:lnTo>
                    <a:pt x="18815" y="31438"/>
                  </a:lnTo>
                  <a:lnTo>
                    <a:pt x="18891" y="31912"/>
                  </a:lnTo>
                  <a:lnTo>
                    <a:pt x="18917" y="32116"/>
                  </a:lnTo>
                  <a:lnTo>
                    <a:pt x="19313" y="34956"/>
                  </a:lnTo>
                  <a:lnTo>
                    <a:pt x="19352" y="35173"/>
                  </a:lnTo>
                  <a:lnTo>
                    <a:pt x="19492" y="36196"/>
                  </a:lnTo>
                  <a:lnTo>
                    <a:pt x="20925" y="36196"/>
                  </a:lnTo>
                  <a:lnTo>
                    <a:pt x="20694" y="34495"/>
                  </a:lnTo>
                  <a:lnTo>
                    <a:pt x="20643" y="34163"/>
                  </a:lnTo>
                  <a:lnTo>
                    <a:pt x="20464" y="32781"/>
                  </a:lnTo>
                  <a:lnTo>
                    <a:pt x="20413" y="32475"/>
                  </a:lnTo>
                  <a:lnTo>
                    <a:pt x="20247" y="31285"/>
                  </a:lnTo>
                  <a:lnTo>
                    <a:pt x="20273" y="30901"/>
                  </a:lnTo>
                  <a:lnTo>
                    <a:pt x="20298" y="30582"/>
                  </a:lnTo>
                  <a:lnTo>
                    <a:pt x="20515" y="27359"/>
                  </a:lnTo>
                  <a:lnTo>
                    <a:pt x="20529" y="27180"/>
                  </a:lnTo>
                  <a:lnTo>
                    <a:pt x="20580" y="26245"/>
                  </a:lnTo>
                  <a:lnTo>
                    <a:pt x="20605" y="25938"/>
                  </a:lnTo>
                  <a:lnTo>
                    <a:pt x="20708" y="24340"/>
                  </a:lnTo>
                  <a:cubicBezTo>
                    <a:pt x="21283" y="24340"/>
                    <a:pt x="21833" y="24276"/>
                    <a:pt x="22370" y="24148"/>
                  </a:cubicBezTo>
                  <a:lnTo>
                    <a:pt x="22370" y="31438"/>
                  </a:lnTo>
                  <a:lnTo>
                    <a:pt x="23048" y="36196"/>
                  </a:lnTo>
                  <a:lnTo>
                    <a:pt x="24480" y="36196"/>
                  </a:lnTo>
                  <a:lnTo>
                    <a:pt x="23803" y="31285"/>
                  </a:lnTo>
                  <a:lnTo>
                    <a:pt x="24327" y="23278"/>
                  </a:lnTo>
                  <a:cubicBezTo>
                    <a:pt x="24838" y="22920"/>
                    <a:pt x="25350" y="22485"/>
                    <a:pt x="25836" y="21922"/>
                  </a:cubicBezTo>
                  <a:cubicBezTo>
                    <a:pt x="26284" y="21424"/>
                    <a:pt x="26693" y="20887"/>
                    <a:pt x="27051" y="20362"/>
                  </a:cubicBezTo>
                  <a:cubicBezTo>
                    <a:pt x="27217" y="20120"/>
                    <a:pt x="27384" y="19864"/>
                    <a:pt x="27524" y="19608"/>
                  </a:cubicBezTo>
                  <a:cubicBezTo>
                    <a:pt x="27921" y="18955"/>
                    <a:pt x="28266" y="18303"/>
                    <a:pt x="28547" y="17664"/>
                  </a:cubicBezTo>
                  <a:cubicBezTo>
                    <a:pt x="28650" y="17420"/>
                    <a:pt x="28740" y="17203"/>
                    <a:pt x="28842" y="16973"/>
                  </a:cubicBezTo>
                  <a:cubicBezTo>
                    <a:pt x="28880" y="16858"/>
                    <a:pt x="28919" y="16755"/>
                    <a:pt x="28957" y="16653"/>
                  </a:cubicBezTo>
                  <a:cubicBezTo>
                    <a:pt x="29149" y="16155"/>
                    <a:pt x="29302" y="15669"/>
                    <a:pt x="29443" y="15208"/>
                  </a:cubicBezTo>
                  <a:cubicBezTo>
                    <a:pt x="29507" y="14990"/>
                    <a:pt x="29570" y="14773"/>
                    <a:pt x="29622" y="14569"/>
                  </a:cubicBezTo>
                  <a:cubicBezTo>
                    <a:pt x="29852" y="13686"/>
                    <a:pt x="29980" y="12932"/>
                    <a:pt x="30056" y="12407"/>
                  </a:cubicBezTo>
                  <a:cubicBezTo>
                    <a:pt x="30070" y="12279"/>
                    <a:pt x="30082" y="12164"/>
                    <a:pt x="30095" y="12062"/>
                  </a:cubicBezTo>
                  <a:cubicBezTo>
                    <a:pt x="30133" y="11755"/>
                    <a:pt x="30133" y="11588"/>
                    <a:pt x="30133" y="11588"/>
                  </a:cubicBezTo>
                  <a:cubicBezTo>
                    <a:pt x="30133" y="11588"/>
                    <a:pt x="29891" y="9862"/>
                    <a:pt x="30619" y="9312"/>
                  </a:cubicBezTo>
                  <a:cubicBezTo>
                    <a:pt x="30965" y="9606"/>
                    <a:pt x="31374" y="9823"/>
                    <a:pt x="31860" y="9964"/>
                  </a:cubicBezTo>
                  <a:cubicBezTo>
                    <a:pt x="32065" y="10028"/>
                    <a:pt x="32282" y="10067"/>
                    <a:pt x="32525" y="10092"/>
                  </a:cubicBezTo>
                  <a:cubicBezTo>
                    <a:pt x="32768" y="10124"/>
                    <a:pt x="33038" y="10147"/>
                    <a:pt x="33327" y="10147"/>
                  </a:cubicBezTo>
                  <a:cubicBezTo>
                    <a:pt x="33387" y="10147"/>
                    <a:pt x="33448" y="10146"/>
                    <a:pt x="33510" y="10143"/>
                  </a:cubicBezTo>
                  <a:cubicBezTo>
                    <a:pt x="33830" y="10143"/>
                    <a:pt x="34098" y="10181"/>
                    <a:pt x="34303" y="10258"/>
                  </a:cubicBezTo>
                  <a:cubicBezTo>
                    <a:pt x="34444" y="10309"/>
                    <a:pt x="34572" y="10374"/>
                    <a:pt x="34674" y="10450"/>
                  </a:cubicBezTo>
                  <a:cubicBezTo>
                    <a:pt x="35135" y="10795"/>
                    <a:pt x="35288" y="11346"/>
                    <a:pt x="35544" y="11729"/>
                  </a:cubicBezTo>
                  <a:cubicBezTo>
                    <a:pt x="35717" y="11989"/>
                    <a:pt x="35927" y="12177"/>
                    <a:pt x="36305" y="12177"/>
                  </a:cubicBezTo>
                  <a:cubicBezTo>
                    <a:pt x="36428" y="12177"/>
                    <a:pt x="36569" y="12157"/>
                    <a:pt x="36733" y="12113"/>
                  </a:cubicBezTo>
                  <a:cubicBezTo>
                    <a:pt x="37219" y="11972"/>
                    <a:pt x="37602" y="11781"/>
                    <a:pt x="37884" y="11563"/>
                  </a:cubicBezTo>
                  <a:cubicBezTo>
                    <a:pt x="38549" y="11039"/>
                    <a:pt x="38639" y="10322"/>
                    <a:pt x="38178" y="9683"/>
                  </a:cubicBezTo>
                  <a:cubicBezTo>
                    <a:pt x="38127" y="9593"/>
                    <a:pt x="38063" y="9516"/>
                    <a:pt x="37986" y="9439"/>
                  </a:cubicBezTo>
                  <a:cubicBezTo>
                    <a:pt x="37846" y="9286"/>
                    <a:pt x="37667" y="9120"/>
                    <a:pt x="37475" y="8941"/>
                  </a:cubicBezTo>
                  <a:cubicBezTo>
                    <a:pt x="37295" y="8749"/>
                    <a:pt x="37091" y="8557"/>
                    <a:pt x="36886" y="8353"/>
                  </a:cubicBezTo>
                  <a:cubicBezTo>
                    <a:pt x="36746" y="8199"/>
                    <a:pt x="36605" y="8058"/>
                    <a:pt x="36465" y="7905"/>
                  </a:cubicBezTo>
                  <a:cubicBezTo>
                    <a:pt x="35991" y="7393"/>
                    <a:pt x="35556" y="6844"/>
                    <a:pt x="35300" y="6293"/>
                  </a:cubicBezTo>
                  <a:cubicBezTo>
                    <a:pt x="35224" y="6127"/>
                    <a:pt x="35172" y="5961"/>
                    <a:pt x="35135" y="5795"/>
                  </a:cubicBezTo>
                  <a:cubicBezTo>
                    <a:pt x="35121" y="5705"/>
                    <a:pt x="35096" y="5616"/>
                    <a:pt x="35096" y="5539"/>
                  </a:cubicBezTo>
                  <a:cubicBezTo>
                    <a:pt x="35083" y="5347"/>
                    <a:pt x="35032" y="5168"/>
                    <a:pt x="34942" y="5002"/>
                  </a:cubicBezTo>
                  <a:cubicBezTo>
                    <a:pt x="34776" y="4695"/>
                    <a:pt x="34469" y="4209"/>
                    <a:pt x="34021" y="3748"/>
                  </a:cubicBezTo>
                  <a:cubicBezTo>
                    <a:pt x="33919" y="3633"/>
                    <a:pt x="33804" y="3531"/>
                    <a:pt x="33676" y="3428"/>
                  </a:cubicBezTo>
                  <a:cubicBezTo>
                    <a:pt x="33147" y="2991"/>
                    <a:pt x="32483" y="2648"/>
                    <a:pt x="31676" y="2648"/>
                  </a:cubicBezTo>
                  <a:cubicBezTo>
                    <a:pt x="31586" y="2648"/>
                    <a:pt x="31494" y="2652"/>
                    <a:pt x="31400" y="2661"/>
                  </a:cubicBezTo>
                  <a:cubicBezTo>
                    <a:pt x="31528" y="2009"/>
                    <a:pt x="31425" y="1126"/>
                    <a:pt x="306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77"/>
            <p:cNvSpPr/>
            <p:nvPr/>
          </p:nvSpPr>
          <p:spPr>
            <a:xfrm>
              <a:off x="3682100" y="3835775"/>
              <a:ext cx="87375" cy="74000"/>
            </a:xfrm>
            <a:custGeom>
              <a:avLst/>
              <a:gdLst/>
              <a:ahLst/>
              <a:cxnLst/>
              <a:rect l="l" t="t" r="r" b="b"/>
              <a:pathLst>
                <a:path w="3495" h="2960" extrusionOk="0">
                  <a:moveTo>
                    <a:pt x="1428" y="0"/>
                  </a:moveTo>
                  <a:cubicBezTo>
                    <a:pt x="1" y="0"/>
                    <a:pt x="719" y="2960"/>
                    <a:pt x="719" y="2960"/>
                  </a:cubicBezTo>
                  <a:cubicBezTo>
                    <a:pt x="3495" y="799"/>
                    <a:pt x="1538" y="6"/>
                    <a:pt x="1538" y="6"/>
                  </a:cubicBezTo>
                  <a:cubicBezTo>
                    <a:pt x="1500" y="2"/>
                    <a:pt x="1463" y="0"/>
                    <a:pt x="14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77"/>
            <p:cNvSpPr/>
            <p:nvPr/>
          </p:nvSpPr>
          <p:spPr>
            <a:xfrm>
              <a:off x="3935100" y="3433975"/>
              <a:ext cx="56600" cy="169500"/>
            </a:xfrm>
            <a:custGeom>
              <a:avLst/>
              <a:gdLst/>
              <a:ahLst/>
              <a:cxnLst/>
              <a:rect l="l" t="t" r="r" b="b"/>
              <a:pathLst>
                <a:path w="2264" h="6780" extrusionOk="0">
                  <a:moveTo>
                    <a:pt x="0" y="1"/>
                  </a:moveTo>
                  <a:lnTo>
                    <a:pt x="0" y="1"/>
                  </a:lnTo>
                  <a:cubicBezTo>
                    <a:pt x="153" y="307"/>
                    <a:pt x="307" y="614"/>
                    <a:pt x="460" y="935"/>
                  </a:cubicBezTo>
                  <a:cubicBezTo>
                    <a:pt x="1356" y="2802"/>
                    <a:pt x="2110" y="4976"/>
                    <a:pt x="1970" y="6779"/>
                  </a:cubicBezTo>
                  <a:cubicBezTo>
                    <a:pt x="1995" y="6498"/>
                    <a:pt x="2263" y="3851"/>
                    <a:pt x="1419" y="1049"/>
                  </a:cubicBezTo>
                  <a:cubicBezTo>
                    <a:pt x="1330" y="742"/>
                    <a:pt x="1228" y="435"/>
                    <a:pt x="1100" y="128"/>
                  </a:cubicBezTo>
                  <a:cubicBezTo>
                    <a:pt x="703" y="91"/>
                    <a:pt x="333" y="3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77"/>
            <p:cNvSpPr/>
            <p:nvPr/>
          </p:nvSpPr>
          <p:spPr>
            <a:xfrm>
              <a:off x="4069050" y="3444200"/>
              <a:ext cx="48625" cy="181975"/>
            </a:xfrm>
            <a:custGeom>
              <a:avLst/>
              <a:gdLst/>
              <a:ahLst/>
              <a:cxnLst/>
              <a:rect l="l" t="t" r="r" b="b"/>
              <a:pathLst>
                <a:path w="1945" h="7279" extrusionOk="0">
                  <a:moveTo>
                    <a:pt x="0" y="1"/>
                  </a:moveTo>
                  <a:cubicBezTo>
                    <a:pt x="742" y="2240"/>
                    <a:pt x="1421" y="5156"/>
                    <a:pt x="858" y="7279"/>
                  </a:cubicBezTo>
                  <a:cubicBezTo>
                    <a:pt x="909" y="7125"/>
                    <a:pt x="1944" y="3570"/>
                    <a:pt x="1024" y="14"/>
                  </a:cubicBezTo>
                  <a:cubicBezTo>
                    <a:pt x="691" y="14"/>
                    <a:pt x="34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77"/>
            <p:cNvSpPr/>
            <p:nvPr/>
          </p:nvSpPr>
          <p:spPr>
            <a:xfrm>
              <a:off x="4190875" y="3431425"/>
              <a:ext cx="53425" cy="194750"/>
            </a:xfrm>
            <a:custGeom>
              <a:avLst/>
              <a:gdLst/>
              <a:ahLst/>
              <a:cxnLst/>
              <a:rect l="l" t="t" r="r" b="b"/>
              <a:pathLst>
                <a:path w="2137" h="7790" extrusionOk="0">
                  <a:moveTo>
                    <a:pt x="960" y="0"/>
                  </a:moveTo>
                  <a:lnTo>
                    <a:pt x="960" y="0"/>
                  </a:lnTo>
                  <a:cubicBezTo>
                    <a:pt x="666" y="90"/>
                    <a:pt x="346" y="179"/>
                    <a:pt x="1" y="244"/>
                  </a:cubicBezTo>
                  <a:cubicBezTo>
                    <a:pt x="768" y="2507"/>
                    <a:pt x="1522" y="5577"/>
                    <a:pt x="947" y="7790"/>
                  </a:cubicBezTo>
                  <a:cubicBezTo>
                    <a:pt x="998" y="7623"/>
                    <a:pt x="2136" y="3723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77"/>
            <p:cNvSpPr/>
            <p:nvPr/>
          </p:nvSpPr>
          <p:spPr>
            <a:xfrm>
              <a:off x="3809100" y="3439725"/>
              <a:ext cx="31025" cy="127625"/>
            </a:xfrm>
            <a:custGeom>
              <a:avLst/>
              <a:gdLst/>
              <a:ahLst/>
              <a:cxnLst/>
              <a:rect l="l" t="t" r="r" b="b"/>
              <a:pathLst>
                <a:path w="1241" h="5105" extrusionOk="0">
                  <a:moveTo>
                    <a:pt x="589" y="1"/>
                  </a:moveTo>
                  <a:cubicBezTo>
                    <a:pt x="385" y="103"/>
                    <a:pt x="192" y="244"/>
                    <a:pt x="1" y="410"/>
                  </a:cubicBezTo>
                  <a:cubicBezTo>
                    <a:pt x="39" y="500"/>
                    <a:pt x="78" y="602"/>
                    <a:pt x="103" y="691"/>
                  </a:cubicBezTo>
                  <a:cubicBezTo>
                    <a:pt x="615" y="2137"/>
                    <a:pt x="1011" y="3800"/>
                    <a:pt x="755" y="5104"/>
                  </a:cubicBezTo>
                  <a:cubicBezTo>
                    <a:pt x="794" y="4938"/>
                    <a:pt x="1241" y="2879"/>
                    <a:pt x="768" y="679"/>
                  </a:cubicBezTo>
                  <a:cubicBezTo>
                    <a:pt x="717" y="461"/>
                    <a:pt x="666" y="231"/>
                    <a:pt x="5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77"/>
            <p:cNvSpPr/>
            <p:nvPr/>
          </p:nvSpPr>
          <p:spPr>
            <a:xfrm>
              <a:off x="3773925" y="3575000"/>
              <a:ext cx="66550" cy="124075"/>
            </a:xfrm>
            <a:custGeom>
              <a:avLst/>
              <a:gdLst/>
              <a:ahLst/>
              <a:cxnLst/>
              <a:rect l="l" t="t" r="r" b="b"/>
              <a:pathLst>
                <a:path w="2662" h="4963" extrusionOk="0">
                  <a:moveTo>
                    <a:pt x="2661" y="0"/>
                  </a:moveTo>
                  <a:cubicBezTo>
                    <a:pt x="2457" y="166"/>
                    <a:pt x="1024" y="1331"/>
                    <a:pt x="27" y="3108"/>
                  </a:cubicBezTo>
                  <a:lnTo>
                    <a:pt x="27" y="3658"/>
                  </a:lnTo>
                  <a:cubicBezTo>
                    <a:pt x="27" y="4119"/>
                    <a:pt x="13" y="4554"/>
                    <a:pt x="1" y="4963"/>
                  </a:cubicBezTo>
                  <a:cubicBezTo>
                    <a:pt x="499" y="3287"/>
                    <a:pt x="1357" y="1100"/>
                    <a:pt x="2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77"/>
            <p:cNvSpPr/>
            <p:nvPr/>
          </p:nvSpPr>
          <p:spPr>
            <a:xfrm>
              <a:off x="3921025" y="3536625"/>
              <a:ext cx="41575" cy="149675"/>
            </a:xfrm>
            <a:custGeom>
              <a:avLst/>
              <a:gdLst/>
              <a:ahLst/>
              <a:cxnLst/>
              <a:rect l="l" t="t" r="r" b="b"/>
              <a:pathLst>
                <a:path w="1663" h="5987" extrusionOk="0">
                  <a:moveTo>
                    <a:pt x="307" y="1"/>
                  </a:moveTo>
                  <a:cubicBezTo>
                    <a:pt x="268" y="192"/>
                    <a:pt x="0" y="1535"/>
                    <a:pt x="154" y="3172"/>
                  </a:cubicBezTo>
                  <a:cubicBezTo>
                    <a:pt x="230" y="4003"/>
                    <a:pt x="410" y="4912"/>
                    <a:pt x="780" y="5782"/>
                  </a:cubicBezTo>
                  <a:lnTo>
                    <a:pt x="1663" y="5986"/>
                  </a:lnTo>
                  <a:cubicBezTo>
                    <a:pt x="1228" y="5026"/>
                    <a:pt x="703" y="3735"/>
                    <a:pt x="435" y="2469"/>
                  </a:cubicBezTo>
                  <a:cubicBezTo>
                    <a:pt x="243" y="1599"/>
                    <a:pt x="179" y="742"/>
                    <a:pt x="3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77"/>
            <p:cNvSpPr/>
            <p:nvPr/>
          </p:nvSpPr>
          <p:spPr>
            <a:xfrm>
              <a:off x="4235650" y="3544300"/>
              <a:ext cx="72600" cy="187400"/>
            </a:xfrm>
            <a:custGeom>
              <a:avLst/>
              <a:gdLst/>
              <a:ahLst/>
              <a:cxnLst/>
              <a:rect l="l" t="t" r="r" b="b"/>
              <a:pathLst>
                <a:path w="2904" h="7496" extrusionOk="0">
                  <a:moveTo>
                    <a:pt x="921" y="1"/>
                  </a:moveTo>
                  <a:cubicBezTo>
                    <a:pt x="845" y="359"/>
                    <a:pt x="0" y="4694"/>
                    <a:pt x="2468" y="7495"/>
                  </a:cubicBezTo>
                  <a:cubicBezTo>
                    <a:pt x="2622" y="7431"/>
                    <a:pt x="2763" y="7354"/>
                    <a:pt x="2903" y="7277"/>
                  </a:cubicBezTo>
                  <a:cubicBezTo>
                    <a:pt x="2366" y="6268"/>
                    <a:pt x="473" y="2494"/>
                    <a:pt x="9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77"/>
            <p:cNvSpPr/>
            <p:nvPr/>
          </p:nvSpPr>
          <p:spPr>
            <a:xfrm>
              <a:off x="4278800" y="3347000"/>
              <a:ext cx="74550" cy="189000"/>
            </a:xfrm>
            <a:custGeom>
              <a:avLst/>
              <a:gdLst/>
              <a:ahLst/>
              <a:cxnLst/>
              <a:rect l="l" t="t" r="r" b="b"/>
              <a:pathLst>
                <a:path w="2982" h="7560" extrusionOk="0">
                  <a:moveTo>
                    <a:pt x="691" y="1"/>
                  </a:moveTo>
                  <a:cubicBezTo>
                    <a:pt x="449" y="256"/>
                    <a:pt x="218" y="500"/>
                    <a:pt x="1" y="756"/>
                  </a:cubicBezTo>
                  <a:cubicBezTo>
                    <a:pt x="1382" y="2700"/>
                    <a:pt x="2904" y="5335"/>
                    <a:pt x="2981" y="7560"/>
                  </a:cubicBezTo>
                  <a:cubicBezTo>
                    <a:pt x="2981" y="7509"/>
                    <a:pt x="2981" y="3288"/>
                    <a:pt x="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77"/>
            <p:cNvSpPr/>
            <p:nvPr/>
          </p:nvSpPr>
          <p:spPr>
            <a:xfrm>
              <a:off x="4297050" y="3517450"/>
              <a:ext cx="102650" cy="128850"/>
            </a:xfrm>
            <a:custGeom>
              <a:avLst/>
              <a:gdLst/>
              <a:ahLst/>
              <a:cxnLst/>
              <a:rect l="l" t="t" r="r" b="b"/>
              <a:pathLst>
                <a:path w="4106" h="5154" extrusionOk="0">
                  <a:moveTo>
                    <a:pt x="0" y="0"/>
                  </a:moveTo>
                  <a:cubicBezTo>
                    <a:pt x="51" y="128"/>
                    <a:pt x="1215" y="2980"/>
                    <a:pt x="3632" y="5154"/>
                  </a:cubicBezTo>
                  <a:cubicBezTo>
                    <a:pt x="3798" y="4898"/>
                    <a:pt x="3965" y="4656"/>
                    <a:pt x="4105" y="4400"/>
                  </a:cubicBezTo>
                  <a:cubicBezTo>
                    <a:pt x="2430" y="3184"/>
                    <a:pt x="729" y="165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77"/>
            <p:cNvSpPr/>
            <p:nvPr/>
          </p:nvSpPr>
          <p:spPr>
            <a:xfrm>
              <a:off x="4135875" y="3586175"/>
              <a:ext cx="32325" cy="151275"/>
            </a:xfrm>
            <a:custGeom>
              <a:avLst/>
              <a:gdLst/>
              <a:ahLst/>
              <a:cxnLst/>
              <a:rect l="l" t="t" r="r" b="b"/>
              <a:pathLst>
                <a:path w="1293" h="6051" extrusionOk="0">
                  <a:moveTo>
                    <a:pt x="1292" y="1"/>
                  </a:moveTo>
                  <a:cubicBezTo>
                    <a:pt x="1152" y="307"/>
                    <a:pt x="27" y="2853"/>
                    <a:pt x="1" y="5846"/>
                  </a:cubicBezTo>
                  <a:cubicBezTo>
                    <a:pt x="308" y="5923"/>
                    <a:pt x="589" y="5986"/>
                    <a:pt x="883" y="6051"/>
                  </a:cubicBezTo>
                  <a:cubicBezTo>
                    <a:pt x="627" y="3979"/>
                    <a:pt x="589" y="1663"/>
                    <a:pt x="1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77"/>
            <p:cNvSpPr/>
            <p:nvPr/>
          </p:nvSpPr>
          <p:spPr>
            <a:xfrm>
              <a:off x="4026200" y="3550375"/>
              <a:ext cx="32650" cy="158300"/>
            </a:xfrm>
            <a:custGeom>
              <a:avLst/>
              <a:gdLst/>
              <a:ahLst/>
              <a:cxnLst/>
              <a:rect l="l" t="t" r="r" b="b"/>
              <a:pathLst>
                <a:path w="1306" h="6332" extrusionOk="0">
                  <a:moveTo>
                    <a:pt x="1305" y="0"/>
                  </a:moveTo>
                  <a:cubicBezTo>
                    <a:pt x="1254" y="77"/>
                    <a:pt x="1139" y="346"/>
                    <a:pt x="998" y="742"/>
                  </a:cubicBezTo>
                  <a:cubicBezTo>
                    <a:pt x="884" y="1037"/>
                    <a:pt x="768" y="1407"/>
                    <a:pt x="640" y="1830"/>
                  </a:cubicBezTo>
                  <a:cubicBezTo>
                    <a:pt x="308" y="2942"/>
                    <a:pt x="1" y="4451"/>
                    <a:pt x="14" y="6076"/>
                  </a:cubicBezTo>
                  <a:cubicBezTo>
                    <a:pt x="321" y="6165"/>
                    <a:pt x="628" y="6241"/>
                    <a:pt x="935" y="6332"/>
                  </a:cubicBezTo>
                  <a:cubicBezTo>
                    <a:pt x="640" y="4195"/>
                    <a:pt x="563" y="1739"/>
                    <a:pt x="1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77"/>
            <p:cNvSpPr/>
            <p:nvPr/>
          </p:nvSpPr>
          <p:spPr>
            <a:xfrm>
              <a:off x="3859300" y="3426950"/>
              <a:ext cx="37100" cy="123125"/>
            </a:xfrm>
            <a:custGeom>
              <a:avLst/>
              <a:gdLst/>
              <a:ahLst/>
              <a:cxnLst/>
              <a:rect l="l" t="t" r="r" b="b"/>
              <a:pathLst>
                <a:path w="1484" h="4925" extrusionOk="0">
                  <a:moveTo>
                    <a:pt x="755" y="0"/>
                  </a:moveTo>
                  <a:cubicBezTo>
                    <a:pt x="819" y="1753"/>
                    <a:pt x="653" y="3581"/>
                    <a:pt x="0" y="4925"/>
                  </a:cubicBezTo>
                  <a:cubicBezTo>
                    <a:pt x="51" y="4848"/>
                    <a:pt x="179" y="4592"/>
                    <a:pt x="346" y="4195"/>
                  </a:cubicBezTo>
                  <a:cubicBezTo>
                    <a:pt x="461" y="3914"/>
                    <a:pt x="614" y="3556"/>
                    <a:pt x="755" y="3134"/>
                  </a:cubicBezTo>
                  <a:lnTo>
                    <a:pt x="755" y="3121"/>
                  </a:lnTo>
                  <a:cubicBezTo>
                    <a:pt x="1037" y="2302"/>
                    <a:pt x="1330" y="1254"/>
                    <a:pt x="1484" y="90"/>
                  </a:cubicBezTo>
                  <a:cubicBezTo>
                    <a:pt x="1062" y="39"/>
                    <a:pt x="832" y="0"/>
                    <a:pt x="8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77"/>
            <p:cNvSpPr/>
            <p:nvPr/>
          </p:nvSpPr>
          <p:spPr>
            <a:xfrm>
              <a:off x="3851325" y="3554200"/>
              <a:ext cx="34225" cy="189325"/>
            </a:xfrm>
            <a:custGeom>
              <a:avLst/>
              <a:gdLst/>
              <a:ahLst/>
              <a:cxnLst/>
              <a:rect l="l" t="t" r="r" b="b"/>
              <a:pathLst>
                <a:path w="1369" h="7573" extrusionOk="0">
                  <a:moveTo>
                    <a:pt x="1368" y="1"/>
                  </a:moveTo>
                  <a:cubicBezTo>
                    <a:pt x="1253" y="244"/>
                    <a:pt x="575" y="1804"/>
                    <a:pt x="256" y="3863"/>
                  </a:cubicBezTo>
                  <a:cubicBezTo>
                    <a:pt x="77" y="4989"/>
                    <a:pt x="0" y="6268"/>
                    <a:pt x="191" y="7572"/>
                  </a:cubicBezTo>
                  <a:cubicBezTo>
                    <a:pt x="461" y="7163"/>
                    <a:pt x="729" y="6716"/>
                    <a:pt x="984" y="6268"/>
                  </a:cubicBezTo>
                  <a:cubicBezTo>
                    <a:pt x="895" y="5577"/>
                    <a:pt x="831" y="4848"/>
                    <a:pt x="805" y="4132"/>
                  </a:cubicBezTo>
                  <a:cubicBezTo>
                    <a:pt x="754" y="2649"/>
                    <a:pt x="882" y="1165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77"/>
            <p:cNvSpPr/>
            <p:nvPr/>
          </p:nvSpPr>
          <p:spPr>
            <a:xfrm>
              <a:off x="4326450" y="3311200"/>
              <a:ext cx="125675" cy="206275"/>
            </a:xfrm>
            <a:custGeom>
              <a:avLst/>
              <a:gdLst/>
              <a:ahLst/>
              <a:cxnLst/>
              <a:rect l="l" t="t" r="r" b="b"/>
              <a:pathLst>
                <a:path w="5027" h="8251" extrusionOk="0">
                  <a:moveTo>
                    <a:pt x="359" y="0"/>
                  </a:moveTo>
                  <a:cubicBezTo>
                    <a:pt x="243" y="103"/>
                    <a:pt x="115" y="193"/>
                    <a:pt x="1" y="295"/>
                  </a:cubicBezTo>
                  <a:cubicBezTo>
                    <a:pt x="743" y="2251"/>
                    <a:pt x="2456" y="6191"/>
                    <a:pt x="4848" y="8250"/>
                  </a:cubicBezTo>
                  <a:cubicBezTo>
                    <a:pt x="4912" y="8032"/>
                    <a:pt x="4975" y="7815"/>
                    <a:pt x="5027" y="7611"/>
                  </a:cubicBezTo>
                  <a:cubicBezTo>
                    <a:pt x="3454" y="5769"/>
                    <a:pt x="1152" y="2737"/>
                    <a:pt x="3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77"/>
            <p:cNvSpPr/>
            <p:nvPr/>
          </p:nvSpPr>
          <p:spPr>
            <a:xfrm>
              <a:off x="4381450" y="3271875"/>
              <a:ext cx="82525" cy="175550"/>
            </a:xfrm>
            <a:custGeom>
              <a:avLst/>
              <a:gdLst/>
              <a:ahLst/>
              <a:cxnLst/>
              <a:rect l="l" t="t" r="r" b="b"/>
              <a:pathLst>
                <a:path w="3301" h="7022" extrusionOk="0">
                  <a:moveTo>
                    <a:pt x="256" y="1"/>
                  </a:moveTo>
                  <a:cubicBezTo>
                    <a:pt x="166" y="52"/>
                    <a:pt x="90" y="115"/>
                    <a:pt x="1" y="180"/>
                  </a:cubicBezTo>
                  <a:cubicBezTo>
                    <a:pt x="371" y="1791"/>
                    <a:pt x="1331" y="5129"/>
                    <a:pt x="3261" y="7022"/>
                  </a:cubicBezTo>
                  <a:cubicBezTo>
                    <a:pt x="3275" y="6894"/>
                    <a:pt x="3287" y="6779"/>
                    <a:pt x="3300" y="6677"/>
                  </a:cubicBezTo>
                  <a:cubicBezTo>
                    <a:pt x="2328" y="5333"/>
                    <a:pt x="768" y="2827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77"/>
            <p:cNvSpPr/>
            <p:nvPr/>
          </p:nvSpPr>
          <p:spPr>
            <a:xfrm>
              <a:off x="3768825" y="3760025"/>
              <a:ext cx="75775" cy="16100"/>
            </a:xfrm>
            <a:custGeom>
              <a:avLst/>
              <a:gdLst/>
              <a:ahLst/>
              <a:cxnLst/>
              <a:rect l="l" t="t" r="r" b="b"/>
              <a:pathLst>
                <a:path w="3031" h="644" extrusionOk="0">
                  <a:moveTo>
                    <a:pt x="2192" y="1"/>
                  </a:moveTo>
                  <a:cubicBezTo>
                    <a:pt x="1336" y="1"/>
                    <a:pt x="525" y="262"/>
                    <a:pt x="13" y="465"/>
                  </a:cubicBezTo>
                  <a:cubicBezTo>
                    <a:pt x="13" y="529"/>
                    <a:pt x="0" y="580"/>
                    <a:pt x="0" y="644"/>
                  </a:cubicBezTo>
                  <a:cubicBezTo>
                    <a:pt x="921" y="311"/>
                    <a:pt x="2264" y="222"/>
                    <a:pt x="2954" y="209"/>
                  </a:cubicBezTo>
                  <a:lnTo>
                    <a:pt x="3031" y="94"/>
                  </a:lnTo>
                  <a:cubicBezTo>
                    <a:pt x="2752" y="28"/>
                    <a:pt x="2470" y="1"/>
                    <a:pt x="2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77"/>
            <p:cNvSpPr/>
            <p:nvPr/>
          </p:nvSpPr>
          <p:spPr>
            <a:xfrm>
              <a:off x="3801750" y="4009525"/>
              <a:ext cx="41925" cy="17625"/>
            </a:xfrm>
            <a:custGeom>
              <a:avLst/>
              <a:gdLst/>
              <a:ahLst/>
              <a:cxnLst/>
              <a:rect l="l" t="t" r="r" b="b"/>
              <a:pathLst>
                <a:path w="1677" h="705" extrusionOk="0">
                  <a:moveTo>
                    <a:pt x="0" y="0"/>
                  </a:moveTo>
                  <a:lnTo>
                    <a:pt x="51" y="193"/>
                  </a:lnTo>
                  <a:cubicBezTo>
                    <a:pt x="614" y="321"/>
                    <a:pt x="1202" y="525"/>
                    <a:pt x="1676" y="704"/>
                  </a:cubicBezTo>
                  <a:lnTo>
                    <a:pt x="1612" y="448"/>
                  </a:lnTo>
                  <a:cubicBezTo>
                    <a:pt x="1062" y="193"/>
                    <a:pt x="474" y="6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77"/>
            <p:cNvSpPr/>
            <p:nvPr/>
          </p:nvSpPr>
          <p:spPr>
            <a:xfrm>
              <a:off x="3773300" y="3716625"/>
              <a:ext cx="63000" cy="26900"/>
            </a:xfrm>
            <a:custGeom>
              <a:avLst/>
              <a:gdLst/>
              <a:ahLst/>
              <a:cxnLst/>
              <a:rect l="l" t="t" r="r" b="b"/>
              <a:pathLst>
                <a:path w="2520" h="1076" extrusionOk="0">
                  <a:moveTo>
                    <a:pt x="0" y="1"/>
                  </a:moveTo>
                  <a:lnTo>
                    <a:pt x="0" y="193"/>
                  </a:lnTo>
                  <a:cubicBezTo>
                    <a:pt x="1203" y="487"/>
                    <a:pt x="2519" y="1075"/>
                    <a:pt x="2519" y="1075"/>
                  </a:cubicBezTo>
                  <a:cubicBezTo>
                    <a:pt x="1791" y="423"/>
                    <a:pt x="780" y="12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77"/>
            <p:cNvSpPr/>
            <p:nvPr/>
          </p:nvSpPr>
          <p:spPr>
            <a:xfrm>
              <a:off x="3757625" y="3806500"/>
              <a:ext cx="42850" cy="31650"/>
            </a:xfrm>
            <a:custGeom>
              <a:avLst/>
              <a:gdLst/>
              <a:ahLst/>
              <a:cxnLst/>
              <a:rect l="l" t="t" r="r" b="b"/>
              <a:pathLst>
                <a:path w="1714" h="1266" extrusionOk="0">
                  <a:moveTo>
                    <a:pt x="1714" y="0"/>
                  </a:moveTo>
                  <a:lnTo>
                    <a:pt x="1714" y="0"/>
                  </a:lnTo>
                  <a:cubicBezTo>
                    <a:pt x="1037" y="89"/>
                    <a:pt x="486" y="435"/>
                    <a:pt x="39" y="844"/>
                  </a:cubicBezTo>
                  <a:cubicBezTo>
                    <a:pt x="13" y="933"/>
                    <a:pt x="0" y="972"/>
                    <a:pt x="0" y="972"/>
                  </a:cubicBezTo>
                  <a:lnTo>
                    <a:pt x="65" y="1266"/>
                  </a:lnTo>
                  <a:cubicBezTo>
                    <a:pt x="858" y="550"/>
                    <a:pt x="1714" y="0"/>
                    <a:pt x="1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77"/>
            <p:cNvSpPr/>
            <p:nvPr/>
          </p:nvSpPr>
          <p:spPr>
            <a:xfrm>
              <a:off x="3774575" y="3887375"/>
              <a:ext cx="30725" cy="20825"/>
            </a:xfrm>
            <a:custGeom>
              <a:avLst/>
              <a:gdLst/>
              <a:ahLst/>
              <a:cxnLst/>
              <a:rect l="l" t="t" r="r" b="b"/>
              <a:pathLst>
                <a:path w="1229" h="833" extrusionOk="0">
                  <a:moveTo>
                    <a:pt x="1228" y="1"/>
                  </a:moveTo>
                  <a:lnTo>
                    <a:pt x="1228" y="1"/>
                  </a:lnTo>
                  <a:cubicBezTo>
                    <a:pt x="768" y="52"/>
                    <a:pt x="359" y="244"/>
                    <a:pt x="1" y="487"/>
                  </a:cubicBezTo>
                  <a:lnTo>
                    <a:pt x="77" y="832"/>
                  </a:lnTo>
                  <a:cubicBezTo>
                    <a:pt x="691" y="333"/>
                    <a:pt x="1228" y="1"/>
                    <a:pt x="1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77"/>
            <p:cNvSpPr/>
            <p:nvPr/>
          </p:nvSpPr>
          <p:spPr>
            <a:xfrm>
              <a:off x="3794700" y="3939175"/>
              <a:ext cx="37750" cy="43850"/>
            </a:xfrm>
            <a:custGeom>
              <a:avLst/>
              <a:gdLst/>
              <a:ahLst/>
              <a:cxnLst/>
              <a:rect l="l" t="t" r="r" b="b"/>
              <a:pathLst>
                <a:path w="1510" h="1754" extrusionOk="0">
                  <a:moveTo>
                    <a:pt x="1" y="1"/>
                  </a:moveTo>
                  <a:cubicBezTo>
                    <a:pt x="270" y="819"/>
                    <a:pt x="896" y="1382"/>
                    <a:pt x="1510" y="1753"/>
                  </a:cubicBezTo>
                  <a:lnTo>
                    <a:pt x="1395" y="1279"/>
                  </a:lnTo>
                  <a:lnTo>
                    <a:pt x="1395" y="1267"/>
                  </a:lnTo>
                  <a:cubicBezTo>
                    <a:pt x="615" y="66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77"/>
            <p:cNvSpPr/>
            <p:nvPr/>
          </p:nvSpPr>
          <p:spPr>
            <a:xfrm>
              <a:off x="4181925" y="3815950"/>
              <a:ext cx="42875" cy="9750"/>
            </a:xfrm>
            <a:custGeom>
              <a:avLst/>
              <a:gdLst/>
              <a:ahLst/>
              <a:cxnLst/>
              <a:rect l="l" t="t" r="r" b="b"/>
              <a:pathLst>
                <a:path w="1715" h="390" extrusionOk="0">
                  <a:moveTo>
                    <a:pt x="1214" y="1"/>
                  </a:moveTo>
                  <a:cubicBezTo>
                    <a:pt x="789" y="1"/>
                    <a:pt x="378" y="64"/>
                    <a:pt x="1" y="146"/>
                  </a:cubicBezTo>
                  <a:lnTo>
                    <a:pt x="1" y="390"/>
                  </a:lnTo>
                  <a:cubicBezTo>
                    <a:pt x="615" y="287"/>
                    <a:pt x="1241" y="236"/>
                    <a:pt x="1701" y="211"/>
                  </a:cubicBezTo>
                  <a:lnTo>
                    <a:pt x="1715" y="32"/>
                  </a:lnTo>
                  <a:cubicBezTo>
                    <a:pt x="1546" y="10"/>
                    <a:pt x="1379" y="1"/>
                    <a:pt x="1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77"/>
            <p:cNvSpPr/>
            <p:nvPr/>
          </p:nvSpPr>
          <p:spPr>
            <a:xfrm>
              <a:off x="4194400" y="4011125"/>
              <a:ext cx="24325" cy="5450"/>
            </a:xfrm>
            <a:custGeom>
              <a:avLst/>
              <a:gdLst/>
              <a:ahLst/>
              <a:cxnLst/>
              <a:rect l="l" t="t" r="r" b="b"/>
              <a:pathLst>
                <a:path w="973" h="218" extrusionOk="0">
                  <a:moveTo>
                    <a:pt x="0" y="1"/>
                  </a:moveTo>
                  <a:lnTo>
                    <a:pt x="39" y="218"/>
                  </a:lnTo>
                  <a:cubicBezTo>
                    <a:pt x="588" y="180"/>
                    <a:pt x="972" y="180"/>
                    <a:pt x="972" y="180"/>
                  </a:cubicBezTo>
                  <a:cubicBezTo>
                    <a:pt x="653" y="64"/>
                    <a:pt x="333" y="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77"/>
            <p:cNvSpPr/>
            <p:nvPr/>
          </p:nvSpPr>
          <p:spPr>
            <a:xfrm>
              <a:off x="4183850" y="3935025"/>
              <a:ext cx="39350" cy="21775"/>
            </a:xfrm>
            <a:custGeom>
              <a:avLst/>
              <a:gdLst/>
              <a:ahLst/>
              <a:cxnLst/>
              <a:rect l="l" t="t" r="r" b="b"/>
              <a:pathLst>
                <a:path w="1574" h="871" extrusionOk="0">
                  <a:moveTo>
                    <a:pt x="0" y="1"/>
                  </a:moveTo>
                  <a:lnTo>
                    <a:pt x="26" y="205"/>
                  </a:lnTo>
                  <a:cubicBezTo>
                    <a:pt x="550" y="384"/>
                    <a:pt x="1113" y="640"/>
                    <a:pt x="1573" y="870"/>
                  </a:cubicBezTo>
                  <a:lnTo>
                    <a:pt x="1522" y="564"/>
                  </a:lnTo>
                  <a:cubicBezTo>
                    <a:pt x="998" y="269"/>
                    <a:pt x="448" y="10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77"/>
            <p:cNvSpPr/>
            <p:nvPr/>
          </p:nvSpPr>
          <p:spPr>
            <a:xfrm>
              <a:off x="4181925" y="3852525"/>
              <a:ext cx="28800" cy="11850"/>
            </a:xfrm>
            <a:custGeom>
              <a:avLst/>
              <a:gdLst/>
              <a:ahLst/>
              <a:cxnLst/>
              <a:rect l="l" t="t" r="r" b="b"/>
              <a:pathLst>
                <a:path w="1152" h="474" extrusionOk="0">
                  <a:moveTo>
                    <a:pt x="1152" y="1"/>
                  </a:moveTo>
                  <a:cubicBezTo>
                    <a:pt x="755" y="1"/>
                    <a:pt x="359" y="78"/>
                    <a:pt x="1" y="206"/>
                  </a:cubicBezTo>
                  <a:lnTo>
                    <a:pt x="1" y="474"/>
                  </a:lnTo>
                  <a:cubicBezTo>
                    <a:pt x="640" y="180"/>
                    <a:pt x="1152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77"/>
            <p:cNvSpPr/>
            <p:nvPr/>
          </p:nvSpPr>
          <p:spPr>
            <a:xfrm>
              <a:off x="4190250" y="3757900"/>
              <a:ext cx="36475" cy="35500"/>
            </a:xfrm>
            <a:custGeom>
              <a:avLst/>
              <a:gdLst/>
              <a:ahLst/>
              <a:cxnLst/>
              <a:rect l="l" t="t" r="r" b="b"/>
              <a:pathLst>
                <a:path w="1459" h="1420" extrusionOk="0">
                  <a:moveTo>
                    <a:pt x="0" y="0"/>
                  </a:moveTo>
                  <a:lnTo>
                    <a:pt x="0" y="0"/>
                  </a:lnTo>
                  <a:cubicBezTo>
                    <a:pt x="345" y="614"/>
                    <a:pt x="896" y="1075"/>
                    <a:pt x="1433" y="1419"/>
                  </a:cubicBezTo>
                  <a:lnTo>
                    <a:pt x="1458" y="1112"/>
                  </a:lnTo>
                  <a:cubicBezTo>
                    <a:pt x="652" y="575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77"/>
            <p:cNvSpPr/>
            <p:nvPr/>
          </p:nvSpPr>
          <p:spPr>
            <a:xfrm>
              <a:off x="4188625" y="3878125"/>
              <a:ext cx="30425" cy="31650"/>
            </a:xfrm>
            <a:custGeom>
              <a:avLst/>
              <a:gdLst/>
              <a:ahLst/>
              <a:cxnLst/>
              <a:rect l="l" t="t" r="r" b="b"/>
              <a:pathLst>
                <a:path w="1217" h="1266" extrusionOk="0">
                  <a:moveTo>
                    <a:pt x="1" y="0"/>
                  </a:moveTo>
                  <a:lnTo>
                    <a:pt x="1" y="0"/>
                  </a:lnTo>
                  <a:cubicBezTo>
                    <a:pt x="295" y="524"/>
                    <a:pt x="730" y="947"/>
                    <a:pt x="1191" y="1266"/>
                  </a:cubicBezTo>
                  <a:lnTo>
                    <a:pt x="1216" y="947"/>
                  </a:lnTo>
                  <a:cubicBezTo>
                    <a:pt x="526" y="46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77"/>
            <p:cNvSpPr/>
            <p:nvPr/>
          </p:nvSpPr>
          <p:spPr>
            <a:xfrm>
              <a:off x="4190250" y="3962525"/>
              <a:ext cx="38700" cy="37125"/>
            </a:xfrm>
            <a:custGeom>
              <a:avLst/>
              <a:gdLst/>
              <a:ahLst/>
              <a:cxnLst/>
              <a:rect l="l" t="t" r="r" b="b"/>
              <a:pathLst>
                <a:path w="1548" h="1485" extrusionOk="0">
                  <a:moveTo>
                    <a:pt x="0" y="1"/>
                  </a:moveTo>
                  <a:lnTo>
                    <a:pt x="0" y="1"/>
                  </a:lnTo>
                  <a:cubicBezTo>
                    <a:pt x="371" y="666"/>
                    <a:pt x="959" y="1138"/>
                    <a:pt x="1547" y="1484"/>
                  </a:cubicBezTo>
                  <a:lnTo>
                    <a:pt x="1496" y="1152"/>
                  </a:lnTo>
                  <a:cubicBezTo>
                    <a:pt x="678" y="589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77"/>
            <p:cNvSpPr/>
            <p:nvPr/>
          </p:nvSpPr>
          <p:spPr>
            <a:xfrm>
              <a:off x="4199825" y="3646625"/>
              <a:ext cx="40325" cy="98500"/>
            </a:xfrm>
            <a:custGeom>
              <a:avLst/>
              <a:gdLst/>
              <a:ahLst/>
              <a:cxnLst/>
              <a:rect l="l" t="t" r="r" b="b"/>
              <a:pathLst>
                <a:path w="1613" h="3940" extrusionOk="0">
                  <a:moveTo>
                    <a:pt x="1" y="0"/>
                  </a:moveTo>
                  <a:lnTo>
                    <a:pt x="1" y="0"/>
                  </a:lnTo>
                  <a:cubicBezTo>
                    <a:pt x="116" y="166"/>
                    <a:pt x="1369" y="2123"/>
                    <a:pt x="320" y="3926"/>
                  </a:cubicBezTo>
                  <a:cubicBezTo>
                    <a:pt x="359" y="3940"/>
                    <a:pt x="410" y="3940"/>
                    <a:pt x="448" y="3940"/>
                  </a:cubicBezTo>
                  <a:cubicBezTo>
                    <a:pt x="1088" y="3082"/>
                    <a:pt x="1612" y="165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77"/>
            <p:cNvSpPr/>
            <p:nvPr/>
          </p:nvSpPr>
          <p:spPr>
            <a:xfrm>
              <a:off x="3869525" y="3510850"/>
              <a:ext cx="91175" cy="48500"/>
            </a:xfrm>
            <a:custGeom>
              <a:avLst/>
              <a:gdLst/>
              <a:ahLst/>
              <a:cxnLst/>
              <a:rect l="l" t="t" r="r" b="b"/>
              <a:pathLst>
                <a:path w="3647" h="1940" extrusionOk="0">
                  <a:moveTo>
                    <a:pt x="2292" y="0"/>
                  </a:moveTo>
                  <a:cubicBezTo>
                    <a:pt x="1468" y="0"/>
                    <a:pt x="485" y="372"/>
                    <a:pt x="1" y="1939"/>
                  </a:cubicBezTo>
                  <a:cubicBezTo>
                    <a:pt x="1" y="1939"/>
                    <a:pt x="900" y="131"/>
                    <a:pt x="2675" y="131"/>
                  </a:cubicBezTo>
                  <a:cubicBezTo>
                    <a:pt x="2974" y="131"/>
                    <a:pt x="3298" y="182"/>
                    <a:pt x="3646" y="302"/>
                  </a:cubicBezTo>
                  <a:cubicBezTo>
                    <a:pt x="3646" y="302"/>
                    <a:pt x="3034" y="0"/>
                    <a:pt x="22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77"/>
            <p:cNvSpPr/>
            <p:nvPr/>
          </p:nvSpPr>
          <p:spPr>
            <a:xfrm>
              <a:off x="3779050" y="3519675"/>
              <a:ext cx="42225" cy="47350"/>
            </a:xfrm>
            <a:custGeom>
              <a:avLst/>
              <a:gdLst/>
              <a:ahLst/>
              <a:cxnLst/>
              <a:rect l="l" t="t" r="r" b="b"/>
              <a:pathLst>
                <a:path w="1689" h="1894" extrusionOk="0">
                  <a:moveTo>
                    <a:pt x="1689" y="0"/>
                  </a:moveTo>
                  <a:cubicBezTo>
                    <a:pt x="1612" y="14"/>
                    <a:pt x="729" y="179"/>
                    <a:pt x="115" y="806"/>
                  </a:cubicBezTo>
                  <a:cubicBezTo>
                    <a:pt x="77" y="1139"/>
                    <a:pt x="38" y="1509"/>
                    <a:pt x="1" y="1893"/>
                  </a:cubicBezTo>
                  <a:cubicBezTo>
                    <a:pt x="256" y="1151"/>
                    <a:pt x="755" y="346"/>
                    <a:pt x="1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77"/>
            <p:cNvSpPr/>
            <p:nvPr/>
          </p:nvSpPr>
          <p:spPr>
            <a:xfrm>
              <a:off x="3767550" y="3472975"/>
              <a:ext cx="7350" cy="25625"/>
            </a:xfrm>
            <a:custGeom>
              <a:avLst/>
              <a:gdLst/>
              <a:ahLst/>
              <a:cxnLst/>
              <a:rect l="l" t="t" r="r" b="b"/>
              <a:pathLst>
                <a:path w="294" h="1025" extrusionOk="0">
                  <a:moveTo>
                    <a:pt x="230" y="1"/>
                  </a:moveTo>
                  <a:cubicBezTo>
                    <a:pt x="154" y="52"/>
                    <a:pt x="77" y="117"/>
                    <a:pt x="0" y="193"/>
                  </a:cubicBezTo>
                  <a:cubicBezTo>
                    <a:pt x="102" y="449"/>
                    <a:pt x="179" y="730"/>
                    <a:pt x="191" y="1024"/>
                  </a:cubicBezTo>
                  <a:cubicBezTo>
                    <a:pt x="217" y="1012"/>
                    <a:pt x="243" y="986"/>
                    <a:pt x="268" y="961"/>
                  </a:cubicBezTo>
                  <a:cubicBezTo>
                    <a:pt x="294" y="717"/>
                    <a:pt x="294" y="372"/>
                    <a:pt x="2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77"/>
            <p:cNvSpPr/>
            <p:nvPr/>
          </p:nvSpPr>
          <p:spPr>
            <a:xfrm>
              <a:off x="3738425" y="3503600"/>
              <a:ext cx="26250" cy="9050"/>
            </a:xfrm>
            <a:custGeom>
              <a:avLst/>
              <a:gdLst/>
              <a:ahLst/>
              <a:cxnLst/>
              <a:rect l="l" t="t" r="r" b="b"/>
              <a:pathLst>
                <a:path w="1050" h="362" extrusionOk="0">
                  <a:moveTo>
                    <a:pt x="880" y="0"/>
                  </a:moveTo>
                  <a:cubicBezTo>
                    <a:pt x="720" y="0"/>
                    <a:pt x="466" y="11"/>
                    <a:pt x="180" y="68"/>
                  </a:cubicBezTo>
                  <a:cubicBezTo>
                    <a:pt x="129" y="157"/>
                    <a:pt x="65" y="260"/>
                    <a:pt x="1" y="362"/>
                  </a:cubicBezTo>
                  <a:cubicBezTo>
                    <a:pt x="308" y="171"/>
                    <a:pt x="654" y="43"/>
                    <a:pt x="1050" y="4"/>
                  </a:cubicBezTo>
                  <a:cubicBezTo>
                    <a:pt x="1031" y="4"/>
                    <a:pt x="971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77"/>
            <p:cNvSpPr/>
            <p:nvPr/>
          </p:nvSpPr>
          <p:spPr>
            <a:xfrm>
              <a:off x="3712550" y="3589075"/>
              <a:ext cx="13125" cy="18225"/>
            </a:xfrm>
            <a:custGeom>
              <a:avLst/>
              <a:gdLst/>
              <a:ahLst/>
              <a:cxnLst/>
              <a:rect l="l" t="t" r="r" b="b"/>
              <a:pathLst>
                <a:path w="525" h="729" extrusionOk="0">
                  <a:moveTo>
                    <a:pt x="524" y="0"/>
                  </a:moveTo>
                  <a:cubicBezTo>
                    <a:pt x="486" y="26"/>
                    <a:pt x="268" y="179"/>
                    <a:pt x="26" y="435"/>
                  </a:cubicBezTo>
                  <a:cubicBezTo>
                    <a:pt x="13" y="537"/>
                    <a:pt x="13" y="626"/>
                    <a:pt x="0" y="729"/>
                  </a:cubicBezTo>
                  <a:cubicBezTo>
                    <a:pt x="128" y="473"/>
                    <a:pt x="294" y="217"/>
                    <a:pt x="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77"/>
            <p:cNvSpPr/>
            <p:nvPr/>
          </p:nvSpPr>
          <p:spPr>
            <a:xfrm>
              <a:off x="3724700" y="3538850"/>
              <a:ext cx="14725" cy="22100"/>
            </a:xfrm>
            <a:custGeom>
              <a:avLst/>
              <a:gdLst/>
              <a:ahLst/>
              <a:cxnLst/>
              <a:rect l="l" t="t" r="r" b="b"/>
              <a:pathLst>
                <a:path w="589" h="884" extrusionOk="0">
                  <a:moveTo>
                    <a:pt x="51" y="1"/>
                  </a:moveTo>
                  <a:cubicBezTo>
                    <a:pt x="38" y="39"/>
                    <a:pt x="26" y="77"/>
                    <a:pt x="13" y="129"/>
                  </a:cubicBezTo>
                  <a:cubicBezTo>
                    <a:pt x="0" y="142"/>
                    <a:pt x="0" y="142"/>
                    <a:pt x="0" y="154"/>
                  </a:cubicBezTo>
                  <a:cubicBezTo>
                    <a:pt x="192" y="384"/>
                    <a:pt x="333" y="628"/>
                    <a:pt x="435" y="884"/>
                  </a:cubicBezTo>
                  <a:cubicBezTo>
                    <a:pt x="435" y="870"/>
                    <a:pt x="447" y="845"/>
                    <a:pt x="461" y="807"/>
                  </a:cubicBezTo>
                  <a:cubicBezTo>
                    <a:pt x="461" y="794"/>
                    <a:pt x="461" y="781"/>
                    <a:pt x="473" y="768"/>
                  </a:cubicBezTo>
                  <a:cubicBezTo>
                    <a:pt x="473" y="756"/>
                    <a:pt x="486" y="742"/>
                    <a:pt x="486" y="730"/>
                  </a:cubicBezTo>
                  <a:cubicBezTo>
                    <a:pt x="512" y="653"/>
                    <a:pt x="550" y="563"/>
                    <a:pt x="575" y="487"/>
                  </a:cubicBezTo>
                  <a:cubicBezTo>
                    <a:pt x="589" y="474"/>
                    <a:pt x="589" y="461"/>
                    <a:pt x="589" y="461"/>
                  </a:cubicBezTo>
                  <a:cubicBezTo>
                    <a:pt x="396" y="231"/>
                    <a:pt x="179" y="103"/>
                    <a:pt x="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77"/>
            <p:cNvSpPr/>
            <p:nvPr/>
          </p:nvSpPr>
          <p:spPr>
            <a:xfrm>
              <a:off x="3716050" y="3607350"/>
              <a:ext cx="10250" cy="15000"/>
            </a:xfrm>
            <a:custGeom>
              <a:avLst/>
              <a:gdLst/>
              <a:ahLst/>
              <a:cxnLst/>
              <a:rect l="l" t="t" r="r" b="b"/>
              <a:pathLst>
                <a:path w="410" h="600" extrusionOk="0">
                  <a:moveTo>
                    <a:pt x="117" y="0"/>
                  </a:moveTo>
                  <a:cubicBezTo>
                    <a:pt x="66" y="0"/>
                    <a:pt x="19" y="38"/>
                    <a:pt x="4" y="38"/>
                  </a:cubicBezTo>
                  <a:cubicBezTo>
                    <a:pt x="3" y="38"/>
                    <a:pt x="1" y="37"/>
                    <a:pt x="0" y="37"/>
                  </a:cubicBezTo>
                  <a:lnTo>
                    <a:pt x="0" y="37"/>
                  </a:lnTo>
                  <a:cubicBezTo>
                    <a:pt x="39" y="88"/>
                    <a:pt x="91" y="139"/>
                    <a:pt x="128" y="190"/>
                  </a:cubicBezTo>
                  <a:cubicBezTo>
                    <a:pt x="244" y="318"/>
                    <a:pt x="333" y="458"/>
                    <a:pt x="410" y="599"/>
                  </a:cubicBezTo>
                  <a:lnTo>
                    <a:pt x="410" y="509"/>
                  </a:lnTo>
                  <a:lnTo>
                    <a:pt x="410" y="202"/>
                  </a:lnTo>
                  <a:cubicBezTo>
                    <a:pt x="321" y="126"/>
                    <a:pt x="244" y="74"/>
                    <a:pt x="180" y="23"/>
                  </a:cubicBezTo>
                  <a:cubicBezTo>
                    <a:pt x="159" y="6"/>
                    <a:pt x="138" y="0"/>
                    <a:pt x="1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77"/>
            <p:cNvSpPr/>
            <p:nvPr/>
          </p:nvSpPr>
          <p:spPr>
            <a:xfrm>
              <a:off x="3711900" y="3648200"/>
              <a:ext cx="15050" cy="12825"/>
            </a:xfrm>
            <a:custGeom>
              <a:avLst/>
              <a:gdLst/>
              <a:ahLst/>
              <a:cxnLst/>
              <a:rect l="l" t="t" r="r" b="b"/>
              <a:pathLst>
                <a:path w="602" h="513" extrusionOk="0">
                  <a:moveTo>
                    <a:pt x="601" y="1"/>
                  </a:moveTo>
                  <a:cubicBezTo>
                    <a:pt x="538" y="14"/>
                    <a:pt x="473" y="26"/>
                    <a:pt x="422" y="40"/>
                  </a:cubicBezTo>
                  <a:cubicBezTo>
                    <a:pt x="282" y="77"/>
                    <a:pt x="141" y="91"/>
                    <a:pt x="1" y="116"/>
                  </a:cubicBezTo>
                  <a:lnTo>
                    <a:pt x="1" y="512"/>
                  </a:lnTo>
                  <a:cubicBezTo>
                    <a:pt x="243" y="410"/>
                    <a:pt x="436" y="308"/>
                    <a:pt x="601" y="23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77"/>
            <p:cNvSpPr/>
            <p:nvPr/>
          </p:nvSpPr>
          <p:spPr>
            <a:xfrm>
              <a:off x="3716375" y="3625525"/>
              <a:ext cx="10275" cy="13450"/>
            </a:xfrm>
            <a:custGeom>
              <a:avLst/>
              <a:gdLst/>
              <a:ahLst/>
              <a:cxnLst/>
              <a:rect l="l" t="t" r="r" b="b"/>
              <a:pathLst>
                <a:path w="411" h="538" extrusionOk="0">
                  <a:moveTo>
                    <a:pt x="1" y="0"/>
                  </a:moveTo>
                  <a:cubicBezTo>
                    <a:pt x="167" y="166"/>
                    <a:pt x="308" y="345"/>
                    <a:pt x="410" y="537"/>
                  </a:cubicBezTo>
                  <a:lnTo>
                    <a:pt x="410" y="345"/>
                  </a:lnTo>
                  <a:cubicBezTo>
                    <a:pt x="205" y="140"/>
                    <a:pt x="39" y="1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77"/>
            <p:cNvSpPr/>
            <p:nvPr/>
          </p:nvSpPr>
          <p:spPr>
            <a:xfrm>
              <a:off x="3716375" y="3692025"/>
              <a:ext cx="10900" cy="14725"/>
            </a:xfrm>
            <a:custGeom>
              <a:avLst/>
              <a:gdLst/>
              <a:ahLst/>
              <a:cxnLst/>
              <a:rect l="l" t="t" r="r" b="b"/>
              <a:pathLst>
                <a:path w="436" h="589" extrusionOk="0">
                  <a:moveTo>
                    <a:pt x="1" y="0"/>
                  </a:moveTo>
                  <a:lnTo>
                    <a:pt x="1" y="0"/>
                  </a:lnTo>
                  <a:cubicBezTo>
                    <a:pt x="180" y="180"/>
                    <a:pt x="320" y="384"/>
                    <a:pt x="436" y="589"/>
                  </a:cubicBezTo>
                  <a:lnTo>
                    <a:pt x="436" y="371"/>
                  </a:lnTo>
                  <a:cubicBezTo>
                    <a:pt x="218" y="154"/>
                    <a:pt x="39" y="2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77"/>
            <p:cNvSpPr/>
            <p:nvPr/>
          </p:nvSpPr>
          <p:spPr>
            <a:xfrm>
              <a:off x="3719250" y="3741900"/>
              <a:ext cx="8325" cy="10250"/>
            </a:xfrm>
            <a:custGeom>
              <a:avLst/>
              <a:gdLst/>
              <a:ahLst/>
              <a:cxnLst/>
              <a:rect l="l" t="t" r="r" b="b"/>
              <a:pathLst>
                <a:path w="333" h="410" extrusionOk="0">
                  <a:moveTo>
                    <a:pt x="0" y="1"/>
                  </a:moveTo>
                  <a:cubicBezTo>
                    <a:pt x="128" y="129"/>
                    <a:pt x="244" y="256"/>
                    <a:pt x="333" y="410"/>
                  </a:cubicBezTo>
                  <a:lnTo>
                    <a:pt x="333" y="269"/>
                  </a:lnTo>
                  <a:cubicBezTo>
                    <a:pt x="154" y="115"/>
                    <a:pt x="26" y="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77"/>
            <p:cNvSpPr/>
            <p:nvPr/>
          </p:nvSpPr>
          <p:spPr>
            <a:xfrm>
              <a:off x="3712225" y="3664525"/>
              <a:ext cx="17600" cy="29750"/>
            </a:xfrm>
            <a:custGeom>
              <a:avLst/>
              <a:gdLst/>
              <a:ahLst/>
              <a:cxnLst/>
              <a:rect l="l" t="t" r="r" b="b"/>
              <a:pathLst>
                <a:path w="704" h="1190" extrusionOk="0">
                  <a:moveTo>
                    <a:pt x="704" y="1"/>
                  </a:moveTo>
                  <a:cubicBezTo>
                    <a:pt x="691" y="13"/>
                    <a:pt x="653" y="38"/>
                    <a:pt x="588" y="77"/>
                  </a:cubicBezTo>
                  <a:cubicBezTo>
                    <a:pt x="460" y="192"/>
                    <a:pt x="230" y="384"/>
                    <a:pt x="0" y="666"/>
                  </a:cubicBezTo>
                  <a:cubicBezTo>
                    <a:pt x="13" y="857"/>
                    <a:pt x="13" y="1024"/>
                    <a:pt x="26" y="1189"/>
                  </a:cubicBezTo>
                  <a:cubicBezTo>
                    <a:pt x="128" y="819"/>
                    <a:pt x="307" y="448"/>
                    <a:pt x="588" y="115"/>
                  </a:cubicBezTo>
                  <a:lnTo>
                    <a:pt x="7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77"/>
            <p:cNvSpPr/>
            <p:nvPr/>
          </p:nvSpPr>
          <p:spPr>
            <a:xfrm>
              <a:off x="3715400" y="3725275"/>
              <a:ext cx="10275" cy="12475"/>
            </a:xfrm>
            <a:custGeom>
              <a:avLst/>
              <a:gdLst/>
              <a:ahLst/>
              <a:cxnLst/>
              <a:rect l="l" t="t" r="r" b="b"/>
              <a:pathLst>
                <a:path w="411" h="499" extrusionOk="0">
                  <a:moveTo>
                    <a:pt x="410" y="1"/>
                  </a:moveTo>
                  <a:cubicBezTo>
                    <a:pt x="372" y="26"/>
                    <a:pt x="206" y="141"/>
                    <a:pt x="1" y="345"/>
                  </a:cubicBezTo>
                  <a:cubicBezTo>
                    <a:pt x="1" y="397"/>
                    <a:pt x="14" y="448"/>
                    <a:pt x="14" y="499"/>
                  </a:cubicBezTo>
                  <a:cubicBezTo>
                    <a:pt x="117" y="320"/>
                    <a:pt x="244" y="154"/>
                    <a:pt x="4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77"/>
            <p:cNvSpPr/>
            <p:nvPr/>
          </p:nvSpPr>
          <p:spPr>
            <a:xfrm>
              <a:off x="3718950" y="3772275"/>
              <a:ext cx="8625" cy="16325"/>
            </a:xfrm>
            <a:custGeom>
              <a:avLst/>
              <a:gdLst/>
              <a:ahLst/>
              <a:cxnLst/>
              <a:rect l="l" t="t" r="r" b="b"/>
              <a:pathLst>
                <a:path w="345" h="653" extrusionOk="0">
                  <a:moveTo>
                    <a:pt x="345" y="0"/>
                  </a:moveTo>
                  <a:cubicBezTo>
                    <a:pt x="243" y="90"/>
                    <a:pt x="128" y="205"/>
                    <a:pt x="0" y="346"/>
                  </a:cubicBezTo>
                  <a:cubicBezTo>
                    <a:pt x="0" y="448"/>
                    <a:pt x="12" y="551"/>
                    <a:pt x="12" y="653"/>
                  </a:cubicBezTo>
                  <a:cubicBezTo>
                    <a:pt x="89" y="448"/>
                    <a:pt x="205" y="256"/>
                    <a:pt x="345" y="77"/>
                  </a:cubicBezTo>
                  <a:lnTo>
                    <a:pt x="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77"/>
            <p:cNvSpPr/>
            <p:nvPr/>
          </p:nvSpPr>
          <p:spPr>
            <a:xfrm>
              <a:off x="4246175" y="3410000"/>
              <a:ext cx="28175" cy="69400"/>
            </a:xfrm>
            <a:custGeom>
              <a:avLst/>
              <a:gdLst/>
              <a:ahLst/>
              <a:cxnLst/>
              <a:rect l="l" t="t" r="r" b="b"/>
              <a:pathLst>
                <a:path w="1127" h="2776" extrusionOk="0">
                  <a:moveTo>
                    <a:pt x="193" y="1"/>
                  </a:moveTo>
                  <a:cubicBezTo>
                    <a:pt x="142" y="64"/>
                    <a:pt x="78" y="141"/>
                    <a:pt x="1" y="205"/>
                  </a:cubicBezTo>
                  <a:cubicBezTo>
                    <a:pt x="372" y="908"/>
                    <a:pt x="615" y="1855"/>
                    <a:pt x="206" y="2776"/>
                  </a:cubicBezTo>
                  <a:cubicBezTo>
                    <a:pt x="206" y="2776"/>
                    <a:pt x="1126" y="1420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77"/>
            <p:cNvSpPr/>
            <p:nvPr/>
          </p:nvSpPr>
          <p:spPr>
            <a:xfrm>
              <a:off x="4364500" y="3538925"/>
              <a:ext cx="71000" cy="22675"/>
            </a:xfrm>
            <a:custGeom>
              <a:avLst/>
              <a:gdLst/>
              <a:ahLst/>
              <a:cxnLst/>
              <a:rect l="l" t="t" r="r" b="b"/>
              <a:pathLst>
                <a:path w="2840" h="907" extrusionOk="0">
                  <a:moveTo>
                    <a:pt x="1391" y="0"/>
                  </a:moveTo>
                  <a:cubicBezTo>
                    <a:pt x="992" y="0"/>
                    <a:pt x="531" y="103"/>
                    <a:pt x="0" y="356"/>
                  </a:cubicBezTo>
                  <a:cubicBezTo>
                    <a:pt x="0" y="356"/>
                    <a:pt x="155" y="339"/>
                    <a:pt x="404" y="339"/>
                  </a:cubicBezTo>
                  <a:cubicBezTo>
                    <a:pt x="943" y="339"/>
                    <a:pt x="1921" y="417"/>
                    <a:pt x="2725" y="906"/>
                  </a:cubicBezTo>
                  <a:cubicBezTo>
                    <a:pt x="2763" y="791"/>
                    <a:pt x="2802" y="688"/>
                    <a:pt x="2840" y="586"/>
                  </a:cubicBezTo>
                  <a:cubicBezTo>
                    <a:pt x="2495" y="257"/>
                    <a:pt x="2021" y="0"/>
                    <a:pt x="1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77"/>
            <p:cNvSpPr/>
            <p:nvPr/>
          </p:nvSpPr>
          <p:spPr>
            <a:xfrm>
              <a:off x="4137475" y="3442300"/>
              <a:ext cx="34250" cy="82850"/>
            </a:xfrm>
            <a:custGeom>
              <a:avLst/>
              <a:gdLst/>
              <a:ahLst/>
              <a:cxnLst/>
              <a:rect l="l" t="t" r="r" b="b"/>
              <a:pathLst>
                <a:path w="1370" h="3314" extrusionOk="0">
                  <a:moveTo>
                    <a:pt x="602" y="0"/>
                  </a:moveTo>
                  <a:lnTo>
                    <a:pt x="602" y="0"/>
                  </a:lnTo>
                  <a:cubicBezTo>
                    <a:pt x="410" y="26"/>
                    <a:pt x="205" y="39"/>
                    <a:pt x="0" y="51"/>
                  </a:cubicBezTo>
                  <a:cubicBezTo>
                    <a:pt x="410" y="960"/>
                    <a:pt x="653" y="2162"/>
                    <a:pt x="52" y="3313"/>
                  </a:cubicBezTo>
                  <a:cubicBezTo>
                    <a:pt x="116" y="3223"/>
                    <a:pt x="1369" y="1599"/>
                    <a:pt x="6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77"/>
            <p:cNvSpPr/>
            <p:nvPr/>
          </p:nvSpPr>
          <p:spPr>
            <a:xfrm>
              <a:off x="4013750" y="3441350"/>
              <a:ext cx="49575" cy="97525"/>
            </a:xfrm>
            <a:custGeom>
              <a:avLst/>
              <a:gdLst/>
              <a:ahLst/>
              <a:cxnLst/>
              <a:rect l="l" t="t" r="r" b="b"/>
              <a:pathLst>
                <a:path w="1983" h="3901" extrusionOk="0">
                  <a:moveTo>
                    <a:pt x="0" y="0"/>
                  </a:moveTo>
                  <a:lnTo>
                    <a:pt x="0" y="0"/>
                  </a:lnTo>
                  <a:cubicBezTo>
                    <a:pt x="537" y="959"/>
                    <a:pt x="1112" y="2468"/>
                    <a:pt x="358" y="3901"/>
                  </a:cubicBezTo>
                  <a:cubicBezTo>
                    <a:pt x="435" y="3812"/>
                    <a:pt x="1982" y="1791"/>
                    <a:pt x="563" y="38"/>
                  </a:cubicBezTo>
                  <a:cubicBezTo>
                    <a:pt x="371" y="26"/>
                    <a:pt x="179" y="1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77"/>
            <p:cNvSpPr/>
            <p:nvPr/>
          </p:nvSpPr>
          <p:spPr>
            <a:xfrm>
              <a:off x="4069050" y="3661625"/>
              <a:ext cx="45750" cy="65275"/>
            </a:xfrm>
            <a:custGeom>
              <a:avLst/>
              <a:gdLst/>
              <a:ahLst/>
              <a:cxnLst/>
              <a:rect l="l" t="t" r="r" b="b"/>
              <a:pathLst>
                <a:path w="1830" h="2611" extrusionOk="0">
                  <a:moveTo>
                    <a:pt x="0" y="1"/>
                  </a:moveTo>
                  <a:cubicBezTo>
                    <a:pt x="1" y="1"/>
                    <a:pt x="947" y="1075"/>
                    <a:pt x="1267" y="2457"/>
                  </a:cubicBezTo>
                  <a:cubicBezTo>
                    <a:pt x="1458" y="2508"/>
                    <a:pt x="1638" y="2559"/>
                    <a:pt x="1830" y="2610"/>
                  </a:cubicBezTo>
                  <a:cubicBezTo>
                    <a:pt x="1817" y="1740"/>
                    <a:pt x="1395" y="78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77"/>
            <p:cNvSpPr/>
            <p:nvPr/>
          </p:nvSpPr>
          <p:spPr>
            <a:xfrm>
              <a:off x="3808125" y="4034675"/>
              <a:ext cx="60475" cy="24450"/>
            </a:xfrm>
            <a:custGeom>
              <a:avLst/>
              <a:gdLst/>
              <a:ahLst/>
              <a:cxnLst/>
              <a:rect l="l" t="t" r="r" b="b"/>
              <a:pathLst>
                <a:path w="2419" h="978" extrusionOk="0">
                  <a:moveTo>
                    <a:pt x="680" y="1"/>
                  </a:moveTo>
                  <a:cubicBezTo>
                    <a:pt x="478" y="1"/>
                    <a:pt x="253" y="14"/>
                    <a:pt x="1" y="43"/>
                  </a:cubicBezTo>
                  <a:lnTo>
                    <a:pt x="219" y="977"/>
                  </a:lnTo>
                  <a:lnTo>
                    <a:pt x="2368" y="977"/>
                  </a:lnTo>
                  <a:cubicBezTo>
                    <a:pt x="2368" y="977"/>
                    <a:pt x="2419" y="1"/>
                    <a:pt x="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77"/>
            <p:cNvSpPr/>
            <p:nvPr/>
          </p:nvSpPr>
          <p:spPr>
            <a:xfrm>
              <a:off x="3917175" y="4034675"/>
              <a:ext cx="60475" cy="24450"/>
            </a:xfrm>
            <a:custGeom>
              <a:avLst/>
              <a:gdLst/>
              <a:ahLst/>
              <a:cxnLst/>
              <a:rect l="l" t="t" r="r" b="b"/>
              <a:pathLst>
                <a:path w="2419" h="978" extrusionOk="0">
                  <a:moveTo>
                    <a:pt x="679" y="1"/>
                  </a:moveTo>
                  <a:cubicBezTo>
                    <a:pt x="478" y="1"/>
                    <a:pt x="253" y="14"/>
                    <a:pt x="1" y="43"/>
                  </a:cubicBezTo>
                  <a:lnTo>
                    <a:pt x="231" y="977"/>
                  </a:lnTo>
                  <a:lnTo>
                    <a:pt x="2366" y="977"/>
                  </a:lnTo>
                  <a:cubicBezTo>
                    <a:pt x="2366" y="977"/>
                    <a:pt x="2418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77"/>
            <p:cNvSpPr/>
            <p:nvPr/>
          </p:nvSpPr>
          <p:spPr>
            <a:xfrm>
              <a:off x="4197275" y="4034675"/>
              <a:ext cx="60125" cy="24450"/>
            </a:xfrm>
            <a:custGeom>
              <a:avLst/>
              <a:gdLst/>
              <a:ahLst/>
              <a:cxnLst/>
              <a:rect l="l" t="t" r="r" b="b"/>
              <a:pathLst>
                <a:path w="2405" h="978" extrusionOk="0">
                  <a:moveTo>
                    <a:pt x="676" y="1"/>
                  </a:moveTo>
                  <a:cubicBezTo>
                    <a:pt x="475" y="1"/>
                    <a:pt x="251" y="14"/>
                    <a:pt x="1" y="43"/>
                  </a:cubicBezTo>
                  <a:lnTo>
                    <a:pt x="218" y="977"/>
                  </a:lnTo>
                  <a:lnTo>
                    <a:pt x="2354" y="977"/>
                  </a:lnTo>
                  <a:cubicBezTo>
                    <a:pt x="2354" y="977"/>
                    <a:pt x="2405" y="1"/>
                    <a:pt x="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77"/>
            <p:cNvSpPr/>
            <p:nvPr/>
          </p:nvSpPr>
          <p:spPr>
            <a:xfrm>
              <a:off x="4285525" y="4034675"/>
              <a:ext cx="60200" cy="24450"/>
            </a:xfrm>
            <a:custGeom>
              <a:avLst/>
              <a:gdLst/>
              <a:ahLst/>
              <a:cxnLst/>
              <a:rect l="l" t="t" r="r" b="b"/>
              <a:pathLst>
                <a:path w="2408" h="978" extrusionOk="0">
                  <a:moveTo>
                    <a:pt x="676" y="1"/>
                  </a:moveTo>
                  <a:cubicBezTo>
                    <a:pt x="475" y="1"/>
                    <a:pt x="251" y="14"/>
                    <a:pt x="1" y="43"/>
                  </a:cubicBezTo>
                  <a:lnTo>
                    <a:pt x="218" y="977"/>
                  </a:lnTo>
                  <a:lnTo>
                    <a:pt x="2366" y="977"/>
                  </a:lnTo>
                  <a:cubicBezTo>
                    <a:pt x="2366" y="977"/>
                    <a:pt x="2407" y="1"/>
                    <a:pt x="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77"/>
            <p:cNvSpPr/>
            <p:nvPr/>
          </p:nvSpPr>
          <p:spPr>
            <a:xfrm>
              <a:off x="4569125" y="3361400"/>
              <a:ext cx="19225" cy="37125"/>
            </a:xfrm>
            <a:custGeom>
              <a:avLst/>
              <a:gdLst/>
              <a:ahLst/>
              <a:cxnLst/>
              <a:rect l="l" t="t" r="r" b="b"/>
              <a:pathLst>
                <a:path w="769" h="1485" extrusionOk="0">
                  <a:moveTo>
                    <a:pt x="768" y="1"/>
                  </a:moveTo>
                  <a:lnTo>
                    <a:pt x="1" y="1292"/>
                  </a:lnTo>
                  <a:cubicBezTo>
                    <a:pt x="142" y="1343"/>
                    <a:pt x="270" y="1408"/>
                    <a:pt x="372" y="1484"/>
                  </a:cubicBezTo>
                  <a:cubicBezTo>
                    <a:pt x="628" y="678"/>
                    <a:pt x="756" y="64"/>
                    <a:pt x="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77"/>
            <p:cNvSpPr/>
            <p:nvPr/>
          </p:nvSpPr>
          <p:spPr>
            <a:xfrm>
              <a:off x="4501675" y="3322400"/>
              <a:ext cx="23050" cy="67175"/>
            </a:xfrm>
            <a:custGeom>
              <a:avLst/>
              <a:gdLst/>
              <a:ahLst/>
              <a:cxnLst/>
              <a:rect l="l" t="t" r="r" b="b"/>
              <a:pathLst>
                <a:path w="922" h="2687" extrusionOk="0">
                  <a:moveTo>
                    <a:pt x="1" y="0"/>
                  </a:moveTo>
                  <a:lnTo>
                    <a:pt x="256" y="2558"/>
                  </a:lnTo>
                  <a:cubicBezTo>
                    <a:pt x="461" y="2622"/>
                    <a:pt x="678" y="2661"/>
                    <a:pt x="921" y="2686"/>
                  </a:cubicBezTo>
                  <a:cubicBezTo>
                    <a:pt x="563" y="1190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77"/>
            <p:cNvSpPr/>
            <p:nvPr/>
          </p:nvSpPr>
          <p:spPr>
            <a:xfrm>
              <a:off x="4414075" y="3245975"/>
              <a:ext cx="40950" cy="62375"/>
            </a:xfrm>
            <a:custGeom>
              <a:avLst/>
              <a:gdLst/>
              <a:ahLst/>
              <a:cxnLst/>
              <a:rect l="l" t="t" r="r" b="b"/>
              <a:pathLst>
                <a:path w="1638" h="2495" extrusionOk="0">
                  <a:moveTo>
                    <a:pt x="537" y="0"/>
                  </a:moveTo>
                  <a:cubicBezTo>
                    <a:pt x="384" y="102"/>
                    <a:pt x="205" y="205"/>
                    <a:pt x="0" y="333"/>
                  </a:cubicBezTo>
                  <a:cubicBezTo>
                    <a:pt x="319" y="858"/>
                    <a:pt x="652" y="1305"/>
                    <a:pt x="933" y="1663"/>
                  </a:cubicBezTo>
                  <a:cubicBezTo>
                    <a:pt x="1343" y="2174"/>
                    <a:pt x="1637" y="2495"/>
                    <a:pt x="1637" y="2495"/>
                  </a:cubicBezTo>
                  <a:lnTo>
                    <a:pt x="742" y="486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77"/>
            <p:cNvSpPr/>
            <p:nvPr/>
          </p:nvSpPr>
          <p:spPr>
            <a:xfrm>
              <a:off x="4516375" y="3222950"/>
              <a:ext cx="45750" cy="71325"/>
            </a:xfrm>
            <a:custGeom>
              <a:avLst/>
              <a:gdLst/>
              <a:ahLst/>
              <a:cxnLst/>
              <a:rect l="l" t="t" r="r" b="b"/>
              <a:pathLst>
                <a:path w="1830" h="2853" extrusionOk="0">
                  <a:moveTo>
                    <a:pt x="1484" y="0"/>
                  </a:moveTo>
                  <a:cubicBezTo>
                    <a:pt x="525" y="1407"/>
                    <a:pt x="1" y="2853"/>
                    <a:pt x="1" y="2853"/>
                  </a:cubicBezTo>
                  <a:lnTo>
                    <a:pt x="1829" y="320"/>
                  </a:lnTo>
                  <a:cubicBezTo>
                    <a:pt x="1727" y="205"/>
                    <a:pt x="1612" y="103"/>
                    <a:pt x="14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77"/>
            <p:cNvSpPr/>
            <p:nvPr/>
          </p:nvSpPr>
          <p:spPr>
            <a:xfrm>
              <a:off x="4450175" y="3214325"/>
              <a:ext cx="44500" cy="70675"/>
            </a:xfrm>
            <a:custGeom>
              <a:avLst/>
              <a:gdLst/>
              <a:ahLst/>
              <a:cxnLst/>
              <a:rect l="l" t="t" r="r" b="b"/>
              <a:pathLst>
                <a:path w="1780" h="2827" extrusionOk="0">
                  <a:moveTo>
                    <a:pt x="398" y="0"/>
                  </a:moveTo>
                  <a:cubicBezTo>
                    <a:pt x="257" y="77"/>
                    <a:pt x="116" y="166"/>
                    <a:pt x="1" y="256"/>
                  </a:cubicBezTo>
                  <a:cubicBezTo>
                    <a:pt x="794" y="1727"/>
                    <a:pt x="1779" y="2826"/>
                    <a:pt x="1779" y="2826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77"/>
            <p:cNvSpPr/>
            <p:nvPr/>
          </p:nvSpPr>
          <p:spPr>
            <a:xfrm>
              <a:off x="4580650" y="3333075"/>
              <a:ext cx="53100" cy="13000"/>
            </a:xfrm>
            <a:custGeom>
              <a:avLst/>
              <a:gdLst/>
              <a:ahLst/>
              <a:cxnLst/>
              <a:rect l="l" t="t" r="r" b="b"/>
              <a:pathLst>
                <a:path w="2124" h="520" extrusionOk="0">
                  <a:moveTo>
                    <a:pt x="365" y="1"/>
                  </a:moveTo>
                  <a:cubicBezTo>
                    <a:pt x="134" y="1"/>
                    <a:pt x="0" y="8"/>
                    <a:pt x="0" y="8"/>
                  </a:cubicBezTo>
                  <a:lnTo>
                    <a:pt x="2123" y="520"/>
                  </a:lnTo>
                  <a:cubicBezTo>
                    <a:pt x="1983" y="366"/>
                    <a:pt x="1842" y="225"/>
                    <a:pt x="1702" y="72"/>
                  </a:cubicBezTo>
                  <a:cubicBezTo>
                    <a:pt x="1142" y="14"/>
                    <a:pt x="669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77"/>
            <p:cNvSpPr/>
            <p:nvPr/>
          </p:nvSpPr>
          <p:spPr>
            <a:xfrm>
              <a:off x="4600150" y="3379300"/>
              <a:ext cx="77400" cy="62400"/>
            </a:xfrm>
            <a:custGeom>
              <a:avLst/>
              <a:gdLst/>
              <a:ahLst/>
              <a:cxnLst/>
              <a:rect l="l" t="t" r="r" b="b"/>
              <a:pathLst>
                <a:path w="3096" h="2496" extrusionOk="0">
                  <a:moveTo>
                    <a:pt x="2635" y="1"/>
                  </a:moveTo>
                  <a:cubicBezTo>
                    <a:pt x="2341" y="154"/>
                    <a:pt x="2059" y="436"/>
                    <a:pt x="1740" y="448"/>
                  </a:cubicBezTo>
                  <a:cubicBezTo>
                    <a:pt x="1730" y="449"/>
                    <a:pt x="1720" y="449"/>
                    <a:pt x="1710" y="449"/>
                  </a:cubicBezTo>
                  <a:cubicBezTo>
                    <a:pt x="1480" y="449"/>
                    <a:pt x="1243" y="332"/>
                    <a:pt x="1011" y="332"/>
                  </a:cubicBezTo>
                  <a:cubicBezTo>
                    <a:pt x="968" y="332"/>
                    <a:pt x="925" y="336"/>
                    <a:pt x="883" y="346"/>
                  </a:cubicBezTo>
                  <a:cubicBezTo>
                    <a:pt x="601" y="410"/>
                    <a:pt x="436" y="692"/>
                    <a:pt x="359" y="973"/>
                  </a:cubicBezTo>
                  <a:cubicBezTo>
                    <a:pt x="282" y="1254"/>
                    <a:pt x="282" y="1561"/>
                    <a:pt x="154" y="1817"/>
                  </a:cubicBezTo>
                  <a:cubicBezTo>
                    <a:pt x="115" y="1894"/>
                    <a:pt x="64" y="1971"/>
                    <a:pt x="1" y="2047"/>
                  </a:cubicBezTo>
                  <a:cubicBezTo>
                    <a:pt x="174" y="2307"/>
                    <a:pt x="384" y="2495"/>
                    <a:pt x="762" y="2495"/>
                  </a:cubicBezTo>
                  <a:cubicBezTo>
                    <a:pt x="885" y="2495"/>
                    <a:pt x="1026" y="2475"/>
                    <a:pt x="1190" y="2431"/>
                  </a:cubicBezTo>
                  <a:cubicBezTo>
                    <a:pt x="1433" y="2354"/>
                    <a:pt x="1650" y="2278"/>
                    <a:pt x="1843" y="2188"/>
                  </a:cubicBezTo>
                  <a:cubicBezTo>
                    <a:pt x="1868" y="2162"/>
                    <a:pt x="1906" y="2150"/>
                    <a:pt x="1945" y="2136"/>
                  </a:cubicBezTo>
                  <a:cubicBezTo>
                    <a:pt x="2098" y="2060"/>
                    <a:pt x="2226" y="1971"/>
                    <a:pt x="2341" y="1881"/>
                  </a:cubicBezTo>
                  <a:cubicBezTo>
                    <a:pt x="3006" y="1357"/>
                    <a:pt x="3096" y="640"/>
                    <a:pt x="26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77"/>
            <p:cNvSpPr/>
            <p:nvPr/>
          </p:nvSpPr>
          <p:spPr>
            <a:xfrm>
              <a:off x="4549000" y="3283400"/>
              <a:ext cx="12800" cy="12475"/>
            </a:xfrm>
            <a:custGeom>
              <a:avLst/>
              <a:gdLst/>
              <a:ahLst/>
              <a:cxnLst/>
              <a:rect l="l" t="t" r="r" b="b"/>
              <a:pathLst>
                <a:path w="512" h="499" extrusionOk="0">
                  <a:moveTo>
                    <a:pt x="256" y="0"/>
                  </a:moveTo>
                  <a:cubicBezTo>
                    <a:pt x="115" y="0"/>
                    <a:pt x="0" y="115"/>
                    <a:pt x="0" y="243"/>
                  </a:cubicBezTo>
                  <a:cubicBezTo>
                    <a:pt x="0" y="384"/>
                    <a:pt x="115" y="498"/>
                    <a:pt x="256" y="498"/>
                  </a:cubicBezTo>
                  <a:cubicBezTo>
                    <a:pt x="396" y="498"/>
                    <a:pt x="512" y="384"/>
                    <a:pt x="512" y="243"/>
                  </a:cubicBezTo>
                  <a:cubicBezTo>
                    <a:pt x="512" y="115"/>
                    <a:pt x="396" y="0"/>
                    <a:pt x="2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3" name="Google Shape;1893;p77"/>
          <p:cNvGrpSpPr/>
          <p:nvPr/>
        </p:nvGrpSpPr>
        <p:grpSpPr>
          <a:xfrm flipH="1">
            <a:off x="2420827" y="2824746"/>
            <a:ext cx="2191974" cy="1511589"/>
            <a:chOff x="4559125" y="2969067"/>
            <a:chExt cx="1625009" cy="1120608"/>
          </a:xfrm>
        </p:grpSpPr>
        <p:sp>
          <p:nvSpPr>
            <p:cNvPr id="1894" name="Google Shape;1894;p77"/>
            <p:cNvSpPr/>
            <p:nvPr/>
          </p:nvSpPr>
          <p:spPr>
            <a:xfrm>
              <a:off x="5628914" y="3550616"/>
              <a:ext cx="302233" cy="99241"/>
            </a:xfrm>
            <a:custGeom>
              <a:avLst/>
              <a:gdLst/>
              <a:ahLst/>
              <a:cxnLst/>
              <a:rect l="l" t="t" r="r" b="b"/>
              <a:pathLst>
                <a:path w="9581" h="3146" extrusionOk="0">
                  <a:moveTo>
                    <a:pt x="666" y="1"/>
                  </a:moveTo>
                  <a:cubicBezTo>
                    <a:pt x="1" y="243"/>
                    <a:pt x="26" y="666"/>
                    <a:pt x="193" y="1075"/>
                  </a:cubicBezTo>
                  <a:cubicBezTo>
                    <a:pt x="3985" y="2715"/>
                    <a:pt x="6396" y="3145"/>
                    <a:pt x="7880" y="3145"/>
                  </a:cubicBezTo>
                  <a:cubicBezTo>
                    <a:pt x="8549" y="3145"/>
                    <a:pt x="9029" y="3058"/>
                    <a:pt x="9363" y="2955"/>
                  </a:cubicBezTo>
                  <a:cubicBezTo>
                    <a:pt x="9581" y="2891"/>
                    <a:pt x="9567" y="2571"/>
                    <a:pt x="9337" y="2533"/>
                  </a:cubicBezTo>
                  <a:cubicBezTo>
                    <a:pt x="5872" y="2047"/>
                    <a:pt x="756" y="103"/>
                    <a:pt x="6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77"/>
            <p:cNvSpPr/>
            <p:nvPr/>
          </p:nvSpPr>
          <p:spPr>
            <a:xfrm>
              <a:off x="4581995" y="2969067"/>
              <a:ext cx="1602139" cy="1119816"/>
            </a:xfrm>
            <a:custGeom>
              <a:avLst/>
              <a:gdLst/>
              <a:ahLst/>
              <a:cxnLst/>
              <a:rect l="l" t="t" r="r" b="b"/>
              <a:pathLst>
                <a:path w="50789" h="35499" extrusionOk="0">
                  <a:moveTo>
                    <a:pt x="17855" y="1"/>
                  </a:moveTo>
                  <a:cubicBezTo>
                    <a:pt x="17629" y="1"/>
                    <a:pt x="17403" y="7"/>
                    <a:pt x="17177" y="19"/>
                  </a:cubicBezTo>
                  <a:cubicBezTo>
                    <a:pt x="17177" y="19"/>
                    <a:pt x="16742" y="1017"/>
                    <a:pt x="16397" y="2629"/>
                  </a:cubicBezTo>
                  <a:cubicBezTo>
                    <a:pt x="16282" y="2603"/>
                    <a:pt x="16154" y="2577"/>
                    <a:pt x="16026" y="2552"/>
                  </a:cubicBezTo>
                  <a:cubicBezTo>
                    <a:pt x="15359" y="2437"/>
                    <a:pt x="14395" y="2316"/>
                    <a:pt x="13289" y="2316"/>
                  </a:cubicBezTo>
                  <a:cubicBezTo>
                    <a:pt x="10197" y="2316"/>
                    <a:pt x="6000" y="3267"/>
                    <a:pt x="4106" y="7987"/>
                  </a:cubicBezTo>
                  <a:cubicBezTo>
                    <a:pt x="4055" y="8128"/>
                    <a:pt x="3991" y="8282"/>
                    <a:pt x="3940" y="8422"/>
                  </a:cubicBezTo>
                  <a:cubicBezTo>
                    <a:pt x="2533" y="9356"/>
                    <a:pt x="1" y="12131"/>
                    <a:pt x="180" y="19830"/>
                  </a:cubicBezTo>
                  <a:cubicBezTo>
                    <a:pt x="180" y="19946"/>
                    <a:pt x="269" y="20048"/>
                    <a:pt x="384" y="20048"/>
                  </a:cubicBezTo>
                  <a:lnTo>
                    <a:pt x="397" y="20048"/>
                  </a:lnTo>
                  <a:cubicBezTo>
                    <a:pt x="512" y="20048"/>
                    <a:pt x="601" y="19946"/>
                    <a:pt x="601" y="19830"/>
                  </a:cubicBezTo>
                  <a:cubicBezTo>
                    <a:pt x="461" y="13270"/>
                    <a:pt x="2341" y="10405"/>
                    <a:pt x="3671" y="9203"/>
                  </a:cubicBezTo>
                  <a:lnTo>
                    <a:pt x="3671" y="9203"/>
                  </a:lnTo>
                  <a:cubicBezTo>
                    <a:pt x="2507" y="12886"/>
                    <a:pt x="2955" y="16032"/>
                    <a:pt x="4489" y="18335"/>
                  </a:cubicBezTo>
                  <a:cubicBezTo>
                    <a:pt x="6126" y="23476"/>
                    <a:pt x="9107" y="28541"/>
                    <a:pt x="9107" y="28541"/>
                  </a:cubicBezTo>
                  <a:lnTo>
                    <a:pt x="9107" y="34846"/>
                  </a:lnTo>
                  <a:lnTo>
                    <a:pt x="13583" y="34846"/>
                  </a:lnTo>
                  <a:cubicBezTo>
                    <a:pt x="13583" y="34846"/>
                    <a:pt x="13442" y="30088"/>
                    <a:pt x="13302" y="26021"/>
                  </a:cubicBezTo>
                  <a:cubicBezTo>
                    <a:pt x="13238" y="24269"/>
                    <a:pt x="13276" y="23374"/>
                    <a:pt x="13417" y="22530"/>
                  </a:cubicBezTo>
                  <a:cubicBezTo>
                    <a:pt x="13481" y="22542"/>
                    <a:pt x="13558" y="22555"/>
                    <a:pt x="13635" y="22555"/>
                  </a:cubicBezTo>
                  <a:cubicBezTo>
                    <a:pt x="14990" y="25932"/>
                    <a:pt x="16423" y="28541"/>
                    <a:pt x="16423" y="28541"/>
                  </a:cubicBezTo>
                  <a:lnTo>
                    <a:pt x="16230" y="34833"/>
                  </a:lnTo>
                  <a:lnTo>
                    <a:pt x="20707" y="34961"/>
                  </a:lnTo>
                  <a:cubicBezTo>
                    <a:pt x="20707" y="34961"/>
                    <a:pt x="20707" y="30203"/>
                    <a:pt x="20681" y="26149"/>
                  </a:cubicBezTo>
                  <a:cubicBezTo>
                    <a:pt x="20681" y="24844"/>
                    <a:pt x="20707" y="24025"/>
                    <a:pt x="20797" y="23348"/>
                  </a:cubicBezTo>
                  <a:cubicBezTo>
                    <a:pt x="21769" y="23425"/>
                    <a:pt x="22728" y="23463"/>
                    <a:pt x="23662" y="23463"/>
                  </a:cubicBezTo>
                  <a:cubicBezTo>
                    <a:pt x="24007" y="24474"/>
                    <a:pt x="24276" y="25113"/>
                    <a:pt x="24276" y="25113"/>
                  </a:cubicBezTo>
                  <a:cubicBezTo>
                    <a:pt x="24276" y="25113"/>
                    <a:pt x="23648" y="35192"/>
                    <a:pt x="23648" y="35396"/>
                  </a:cubicBezTo>
                  <a:cubicBezTo>
                    <a:pt x="23648" y="35460"/>
                    <a:pt x="23955" y="35485"/>
                    <a:pt x="24416" y="35498"/>
                  </a:cubicBezTo>
                  <a:lnTo>
                    <a:pt x="25107" y="35498"/>
                  </a:lnTo>
                  <a:cubicBezTo>
                    <a:pt x="25248" y="35485"/>
                    <a:pt x="25401" y="35485"/>
                    <a:pt x="25541" y="35485"/>
                  </a:cubicBezTo>
                  <a:lnTo>
                    <a:pt x="25567" y="35485"/>
                  </a:lnTo>
                  <a:cubicBezTo>
                    <a:pt x="25951" y="35473"/>
                    <a:pt x="26348" y="35460"/>
                    <a:pt x="26692" y="35447"/>
                  </a:cubicBezTo>
                  <a:lnTo>
                    <a:pt x="26706" y="35447"/>
                  </a:lnTo>
                  <a:cubicBezTo>
                    <a:pt x="27358" y="35422"/>
                    <a:pt x="27844" y="35396"/>
                    <a:pt x="27844" y="35396"/>
                  </a:cubicBezTo>
                  <a:lnTo>
                    <a:pt x="27857" y="35217"/>
                  </a:lnTo>
                  <a:lnTo>
                    <a:pt x="28202" y="24141"/>
                  </a:lnTo>
                  <a:cubicBezTo>
                    <a:pt x="28330" y="23706"/>
                    <a:pt x="28445" y="23284"/>
                    <a:pt x="28547" y="22862"/>
                  </a:cubicBezTo>
                  <a:cubicBezTo>
                    <a:pt x="28701" y="22823"/>
                    <a:pt x="28854" y="22772"/>
                    <a:pt x="29020" y="22721"/>
                  </a:cubicBezTo>
                  <a:cubicBezTo>
                    <a:pt x="29468" y="24153"/>
                    <a:pt x="29878" y="25113"/>
                    <a:pt x="29878" y="25113"/>
                  </a:cubicBezTo>
                  <a:cubicBezTo>
                    <a:pt x="29878" y="25113"/>
                    <a:pt x="29250" y="35192"/>
                    <a:pt x="29250" y="35396"/>
                  </a:cubicBezTo>
                  <a:cubicBezTo>
                    <a:pt x="29250" y="35468"/>
                    <a:pt x="29717" y="35493"/>
                    <a:pt x="30338" y="35493"/>
                  </a:cubicBezTo>
                  <a:cubicBezTo>
                    <a:pt x="31581" y="35493"/>
                    <a:pt x="33445" y="35396"/>
                    <a:pt x="33445" y="35396"/>
                  </a:cubicBezTo>
                  <a:lnTo>
                    <a:pt x="33791" y="24141"/>
                  </a:lnTo>
                  <a:cubicBezTo>
                    <a:pt x="33894" y="23809"/>
                    <a:pt x="33983" y="23476"/>
                    <a:pt x="34059" y="23156"/>
                  </a:cubicBezTo>
                  <a:cubicBezTo>
                    <a:pt x="35222" y="25022"/>
                    <a:pt x="37706" y="27025"/>
                    <a:pt x="42606" y="27025"/>
                  </a:cubicBezTo>
                  <a:cubicBezTo>
                    <a:pt x="42879" y="27025"/>
                    <a:pt x="43159" y="27019"/>
                    <a:pt x="43447" y="27006"/>
                  </a:cubicBezTo>
                  <a:cubicBezTo>
                    <a:pt x="46977" y="26853"/>
                    <a:pt x="48742" y="24525"/>
                    <a:pt x="49600" y="21890"/>
                  </a:cubicBezTo>
                  <a:cubicBezTo>
                    <a:pt x="50788" y="18258"/>
                    <a:pt x="50251" y="14049"/>
                    <a:pt x="50251" y="14049"/>
                  </a:cubicBezTo>
                  <a:lnTo>
                    <a:pt x="48858" y="14012"/>
                  </a:lnTo>
                  <a:lnTo>
                    <a:pt x="48858" y="14012"/>
                  </a:lnTo>
                  <a:cubicBezTo>
                    <a:pt x="48858" y="14012"/>
                    <a:pt x="50021" y="24627"/>
                    <a:pt x="43166" y="24627"/>
                  </a:cubicBezTo>
                  <a:cubicBezTo>
                    <a:pt x="36310" y="24627"/>
                    <a:pt x="37986" y="16237"/>
                    <a:pt x="37986" y="16237"/>
                  </a:cubicBezTo>
                  <a:cubicBezTo>
                    <a:pt x="37986" y="16237"/>
                    <a:pt x="40787" y="6861"/>
                    <a:pt x="36170" y="3511"/>
                  </a:cubicBezTo>
                  <a:cubicBezTo>
                    <a:pt x="34627" y="2389"/>
                    <a:pt x="32945" y="2015"/>
                    <a:pt x="31389" y="2015"/>
                  </a:cubicBezTo>
                  <a:cubicBezTo>
                    <a:pt x="29734" y="2015"/>
                    <a:pt x="28221" y="2438"/>
                    <a:pt x="27166" y="2833"/>
                  </a:cubicBezTo>
                  <a:cubicBezTo>
                    <a:pt x="27192" y="2794"/>
                    <a:pt x="27217" y="2756"/>
                    <a:pt x="27255" y="2731"/>
                  </a:cubicBezTo>
                  <a:cubicBezTo>
                    <a:pt x="27255" y="2731"/>
                    <a:pt x="22658" y="1"/>
                    <a:pt x="178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77"/>
            <p:cNvSpPr/>
            <p:nvPr/>
          </p:nvSpPr>
          <p:spPr>
            <a:xfrm>
              <a:off x="4559125" y="3570363"/>
              <a:ext cx="72522" cy="89619"/>
            </a:xfrm>
            <a:custGeom>
              <a:avLst/>
              <a:gdLst/>
              <a:ahLst/>
              <a:cxnLst/>
              <a:rect l="l" t="t" r="r" b="b"/>
              <a:pathLst>
                <a:path w="2299" h="2841" extrusionOk="0">
                  <a:moveTo>
                    <a:pt x="1139" y="1"/>
                  </a:moveTo>
                  <a:cubicBezTo>
                    <a:pt x="0" y="1"/>
                    <a:pt x="968" y="2713"/>
                    <a:pt x="981" y="2840"/>
                  </a:cubicBezTo>
                  <a:cubicBezTo>
                    <a:pt x="981" y="2840"/>
                    <a:pt x="2298" y="14"/>
                    <a:pt x="1147" y="1"/>
                  </a:cubicBezTo>
                  <a:cubicBezTo>
                    <a:pt x="1145" y="1"/>
                    <a:pt x="1142" y="1"/>
                    <a:pt x="1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77"/>
            <p:cNvSpPr/>
            <p:nvPr/>
          </p:nvSpPr>
          <p:spPr>
            <a:xfrm>
              <a:off x="4899108" y="4045260"/>
              <a:ext cx="37160" cy="22996"/>
            </a:xfrm>
            <a:custGeom>
              <a:avLst/>
              <a:gdLst/>
              <a:ahLst/>
              <a:cxnLst/>
              <a:rect l="l" t="t" r="r" b="b"/>
              <a:pathLst>
                <a:path w="1178" h="729" extrusionOk="0">
                  <a:moveTo>
                    <a:pt x="589" y="0"/>
                  </a:moveTo>
                  <a:cubicBezTo>
                    <a:pt x="269" y="0"/>
                    <a:pt x="0" y="268"/>
                    <a:pt x="0" y="589"/>
                  </a:cubicBezTo>
                  <a:cubicBezTo>
                    <a:pt x="0" y="640"/>
                    <a:pt x="0" y="678"/>
                    <a:pt x="13" y="729"/>
                  </a:cubicBezTo>
                  <a:lnTo>
                    <a:pt x="1164" y="729"/>
                  </a:lnTo>
                  <a:cubicBezTo>
                    <a:pt x="1177" y="678"/>
                    <a:pt x="1177" y="640"/>
                    <a:pt x="1177" y="589"/>
                  </a:cubicBezTo>
                  <a:cubicBezTo>
                    <a:pt x="1177" y="268"/>
                    <a:pt x="921" y="0"/>
                    <a:pt x="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77"/>
            <p:cNvSpPr/>
            <p:nvPr/>
          </p:nvSpPr>
          <p:spPr>
            <a:xfrm>
              <a:off x="4935006" y="4045260"/>
              <a:ext cx="37128" cy="22996"/>
            </a:xfrm>
            <a:custGeom>
              <a:avLst/>
              <a:gdLst/>
              <a:ahLst/>
              <a:cxnLst/>
              <a:rect l="l" t="t" r="r" b="b"/>
              <a:pathLst>
                <a:path w="1177" h="729" extrusionOk="0">
                  <a:moveTo>
                    <a:pt x="589" y="0"/>
                  </a:moveTo>
                  <a:cubicBezTo>
                    <a:pt x="256" y="0"/>
                    <a:pt x="0" y="268"/>
                    <a:pt x="0" y="589"/>
                  </a:cubicBezTo>
                  <a:cubicBezTo>
                    <a:pt x="0" y="640"/>
                    <a:pt x="0" y="678"/>
                    <a:pt x="14" y="729"/>
                  </a:cubicBezTo>
                  <a:lnTo>
                    <a:pt x="1165" y="729"/>
                  </a:lnTo>
                  <a:cubicBezTo>
                    <a:pt x="1177" y="678"/>
                    <a:pt x="1177" y="640"/>
                    <a:pt x="1177" y="589"/>
                  </a:cubicBezTo>
                  <a:cubicBezTo>
                    <a:pt x="1177" y="268"/>
                    <a:pt x="909" y="0"/>
                    <a:pt x="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77"/>
            <p:cNvSpPr/>
            <p:nvPr/>
          </p:nvSpPr>
          <p:spPr>
            <a:xfrm>
              <a:off x="4971313" y="4045260"/>
              <a:ext cx="37128" cy="22996"/>
            </a:xfrm>
            <a:custGeom>
              <a:avLst/>
              <a:gdLst/>
              <a:ahLst/>
              <a:cxnLst/>
              <a:rect l="l" t="t" r="r" b="b"/>
              <a:pathLst>
                <a:path w="1177" h="729" extrusionOk="0">
                  <a:moveTo>
                    <a:pt x="589" y="0"/>
                  </a:moveTo>
                  <a:cubicBezTo>
                    <a:pt x="269" y="0"/>
                    <a:pt x="0" y="268"/>
                    <a:pt x="0" y="589"/>
                  </a:cubicBezTo>
                  <a:cubicBezTo>
                    <a:pt x="0" y="640"/>
                    <a:pt x="0" y="678"/>
                    <a:pt x="14" y="729"/>
                  </a:cubicBezTo>
                  <a:lnTo>
                    <a:pt x="1165" y="729"/>
                  </a:lnTo>
                  <a:cubicBezTo>
                    <a:pt x="1177" y="678"/>
                    <a:pt x="1177" y="640"/>
                    <a:pt x="1177" y="589"/>
                  </a:cubicBezTo>
                  <a:cubicBezTo>
                    <a:pt x="1177" y="268"/>
                    <a:pt x="921" y="0"/>
                    <a:pt x="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77"/>
            <p:cNvSpPr/>
            <p:nvPr/>
          </p:nvSpPr>
          <p:spPr>
            <a:xfrm>
              <a:off x="5351767" y="4065796"/>
              <a:ext cx="37160" cy="23059"/>
            </a:xfrm>
            <a:custGeom>
              <a:avLst/>
              <a:gdLst/>
              <a:ahLst/>
              <a:cxnLst/>
              <a:rect l="l" t="t" r="r" b="b"/>
              <a:pathLst>
                <a:path w="1178" h="731" extrusionOk="0">
                  <a:moveTo>
                    <a:pt x="589" y="1"/>
                  </a:moveTo>
                  <a:cubicBezTo>
                    <a:pt x="256" y="1"/>
                    <a:pt x="1" y="270"/>
                    <a:pt x="1" y="589"/>
                  </a:cubicBezTo>
                  <a:cubicBezTo>
                    <a:pt x="1" y="640"/>
                    <a:pt x="1" y="679"/>
                    <a:pt x="13" y="730"/>
                  </a:cubicBezTo>
                  <a:lnTo>
                    <a:pt x="1164" y="730"/>
                  </a:lnTo>
                  <a:lnTo>
                    <a:pt x="1164" y="717"/>
                  </a:lnTo>
                  <a:cubicBezTo>
                    <a:pt x="1177" y="679"/>
                    <a:pt x="1177" y="640"/>
                    <a:pt x="1177" y="589"/>
                  </a:cubicBezTo>
                  <a:cubicBezTo>
                    <a:pt x="1177" y="538"/>
                    <a:pt x="1164" y="475"/>
                    <a:pt x="1152" y="424"/>
                  </a:cubicBezTo>
                  <a:cubicBezTo>
                    <a:pt x="1075" y="180"/>
                    <a:pt x="857" y="1"/>
                    <a:pt x="5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77"/>
            <p:cNvSpPr/>
            <p:nvPr/>
          </p:nvSpPr>
          <p:spPr>
            <a:xfrm>
              <a:off x="5387286" y="4065796"/>
              <a:ext cx="37539" cy="23059"/>
            </a:xfrm>
            <a:custGeom>
              <a:avLst/>
              <a:gdLst/>
              <a:ahLst/>
              <a:cxnLst/>
              <a:rect l="l" t="t" r="r" b="b"/>
              <a:pathLst>
                <a:path w="1190" h="731" extrusionOk="0">
                  <a:moveTo>
                    <a:pt x="588" y="1"/>
                  </a:moveTo>
                  <a:cubicBezTo>
                    <a:pt x="333" y="1"/>
                    <a:pt x="102" y="180"/>
                    <a:pt x="26" y="424"/>
                  </a:cubicBezTo>
                  <a:cubicBezTo>
                    <a:pt x="12" y="475"/>
                    <a:pt x="0" y="526"/>
                    <a:pt x="0" y="589"/>
                  </a:cubicBezTo>
                  <a:cubicBezTo>
                    <a:pt x="0" y="640"/>
                    <a:pt x="12" y="679"/>
                    <a:pt x="12" y="717"/>
                  </a:cubicBezTo>
                  <a:cubicBezTo>
                    <a:pt x="12" y="717"/>
                    <a:pt x="26" y="717"/>
                    <a:pt x="26" y="730"/>
                  </a:cubicBezTo>
                  <a:lnTo>
                    <a:pt x="38" y="730"/>
                  </a:lnTo>
                  <a:lnTo>
                    <a:pt x="38" y="717"/>
                  </a:lnTo>
                  <a:cubicBezTo>
                    <a:pt x="422" y="705"/>
                    <a:pt x="819" y="692"/>
                    <a:pt x="1163" y="679"/>
                  </a:cubicBezTo>
                  <a:cubicBezTo>
                    <a:pt x="1163" y="692"/>
                    <a:pt x="1177" y="692"/>
                    <a:pt x="1177" y="705"/>
                  </a:cubicBezTo>
                  <a:lnTo>
                    <a:pt x="1177" y="679"/>
                  </a:lnTo>
                  <a:cubicBezTo>
                    <a:pt x="1189" y="654"/>
                    <a:pt x="1189" y="628"/>
                    <a:pt x="1189" y="589"/>
                  </a:cubicBezTo>
                  <a:cubicBezTo>
                    <a:pt x="1189" y="551"/>
                    <a:pt x="1177" y="513"/>
                    <a:pt x="1177" y="475"/>
                  </a:cubicBezTo>
                  <a:cubicBezTo>
                    <a:pt x="1112" y="206"/>
                    <a:pt x="882" y="1"/>
                    <a:pt x="5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77"/>
            <p:cNvSpPr/>
            <p:nvPr/>
          </p:nvSpPr>
          <p:spPr>
            <a:xfrm>
              <a:off x="5423972" y="4065796"/>
              <a:ext cx="36750" cy="22239"/>
            </a:xfrm>
            <a:custGeom>
              <a:avLst/>
              <a:gdLst/>
              <a:ahLst/>
              <a:cxnLst/>
              <a:rect l="l" t="t" r="r" b="b"/>
              <a:pathLst>
                <a:path w="1165" h="705" extrusionOk="0">
                  <a:moveTo>
                    <a:pt x="589" y="1"/>
                  </a:moveTo>
                  <a:cubicBezTo>
                    <a:pt x="307" y="1"/>
                    <a:pt x="65" y="206"/>
                    <a:pt x="14" y="475"/>
                  </a:cubicBezTo>
                  <a:cubicBezTo>
                    <a:pt x="0" y="513"/>
                    <a:pt x="0" y="551"/>
                    <a:pt x="0" y="589"/>
                  </a:cubicBezTo>
                  <a:lnTo>
                    <a:pt x="0" y="679"/>
                  </a:lnTo>
                  <a:cubicBezTo>
                    <a:pt x="0" y="692"/>
                    <a:pt x="14" y="692"/>
                    <a:pt x="14" y="705"/>
                  </a:cubicBezTo>
                  <a:lnTo>
                    <a:pt x="14" y="679"/>
                  </a:lnTo>
                  <a:cubicBezTo>
                    <a:pt x="666" y="654"/>
                    <a:pt x="1152" y="628"/>
                    <a:pt x="1152" y="628"/>
                  </a:cubicBezTo>
                  <a:lnTo>
                    <a:pt x="1165" y="449"/>
                  </a:lnTo>
                  <a:cubicBezTo>
                    <a:pt x="1100" y="193"/>
                    <a:pt x="858" y="1"/>
                    <a:pt x="5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77"/>
            <p:cNvSpPr/>
            <p:nvPr/>
          </p:nvSpPr>
          <p:spPr>
            <a:xfrm>
              <a:off x="5125028" y="4046428"/>
              <a:ext cx="37949" cy="23438"/>
            </a:xfrm>
            <a:custGeom>
              <a:avLst/>
              <a:gdLst/>
              <a:ahLst/>
              <a:cxnLst/>
              <a:rect l="l" t="t" r="r" b="b"/>
              <a:pathLst>
                <a:path w="1203" h="743" extrusionOk="0">
                  <a:moveTo>
                    <a:pt x="593" y="1"/>
                  </a:moveTo>
                  <a:cubicBezTo>
                    <a:pt x="282" y="1"/>
                    <a:pt x="13" y="252"/>
                    <a:pt x="13" y="577"/>
                  </a:cubicBezTo>
                  <a:cubicBezTo>
                    <a:pt x="1" y="615"/>
                    <a:pt x="13" y="666"/>
                    <a:pt x="26" y="705"/>
                  </a:cubicBezTo>
                  <a:lnTo>
                    <a:pt x="1164" y="743"/>
                  </a:lnTo>
                  <a:cubicBezTo>
                    <a:pt x="1177" y="692"/>
                    <a:pt x="1190" y="654"/>
                    <a:pt x="1190" y="603"/>
                  </a:cubicBezTo>
                  <a:cubicBezTo>
                    <a:pt x="1203" y="282"/>
                    <a:pt x="947" y="14"/>
                    <a:pt x="615" y="1"/>
                  </a:cubicBezTo>
                  <a:cubicBezTo>
                    <a:pt x="607" y="1"/>
                    <a:pt x="600" y="1"/>
                    <a:pt x="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77"/>
            <p:cNvSpPr/>
            <p:nvPr/>
          </p:nvSpPr>
          <p:spPr>
            <a:xfrm>
              <a:off x="5160925" y="4047658"/>
              <a:ext cx="37570" cy="23438"/>
            </a:xfrm>
            <a:custGeom>
              <a:avLst/>
              <a:gdLst/>
              <a:ahLst/>
              <a:cxnLst/>
              <a:rect l="l" t="t" r="r" b="b"/>
              <a:pathLst>
                <a:path w="1191" h="743" extrusionOk="0">
                  <a:moveTo>
                    <a:pt x="590" y="0"/>
                  </a:moveTo>
                  <a:cubicBezTo>
                    <a:pt x="269" y="0"/>
                    <a:pt x="13" y="251"/>
                    <a:pt x="1" y="564"/>
                  </a:cubicBezTo>
                  <a:cubicBezTo>
                    <a:pt x="1" y="615"/>
                    <a:pt x="1" y="653"/>
                    <a:pt x="14" y="704"/>
                  </a:cubicBezTo>
                  <a:lnTo>
                    <a:pt x="1165" y="743"/>
                  </a:lnTo>
                  <a:cubicBezTo>
                    <a:pt x="1177" y="692"/>
                    <a:pt x="1177" y="653"/>
                    <a:pt x="1190" y="602"/>
                  </a:cubicBezTo>
                  <a:cubicBezTo>
                    <a:pt x="1190" y="282"/>
                    <a:pt x="935" y="1"/>
                    <a:pt x="614" y="1"/>
                  </a:cubicBezTo>
                  <a:cubicBezTo>
                    <a:pt x="606" y="1"/>
                    <a:pt x="598" y="0"/>
                    <a:pt x="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77"/>
            <p:cNvSpPr/>
            <p:nvPr/>
          </p:nvSpPr>
          <p:spPr>
            <a:xfrm>
              <a:off x="5197232" y="4048857"/>
              <a:ext cx="37949" cy="23438"/>
            </a:xfrm>
            <a:custGeom>
              <a:avLst/>
              <a:gdLst/>
              <a:ahLst/>
              <a:cxnLst/>
              <a:rect l="l" t="t" r="r" b="b"/>
              <a:pathLst>
                <a:path w="1203" h="743" extrusionOk="0">
                  <a:moveTo>
                    <a:pt x="592" y="0"/>
                  </a:moveTo>
                  <a:cubicBezTo>
                    <a:pt x="282" y="0"/>
                    <a:pt x="14" y="252"/>
                    <a:pt x="1" y="564"/>
                  </a:cubicBezTo>
                  <a:cubicBezTo>
                    <a:pt x="1" y="615"/>
                    <a:pt x="14" y="654"/>
                    <a:pt x="26" y="705"/>
                  </a:cubicBezTo>
                  <a:lnTo>
                    <a:pt x="1165" y="743"/>
                  </a:lnTo>
                  <a:cubicBezTo>
                    <a:pt x="1177" y="691"/>
                    <a:pt x="1191" y="654"/>
                    <a:pt x="1191" y="602"/>
                  </a:cubicBezTo>
                  <a:cubicBezTo>
                    <a:pt x="1203" y="282"/>
                    <a:pt x="947" y="1"/>
                    <a:pt x="615" y="1"/>
                  </a:cubicBezTo>
                  <a:cubicBezTo>
                    <a:pt x="607" y="0"/>
                    <a:pt x="600" y="0"/>
                    <a:pt x="5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77"/>
            <p:cNvSpPr/>
            <p:nvPr/>
          </p:nvSpPr>
          <p:spPr>
            <a:xfrm>
              <a:off x="5527248" y="4066237"/>
              <a:ext cx="37570" cy="23438"/>
            </a:xfrm>
            <a:custGeom>
              <a:avLst/>
              <a:gdLst/>
              <a:ahLst/>
              <a:cxnLst/>
              <a:rect l="l" t="t" r="r" b="b"/>
              <a:pathLst>
                <a:path w="1191" h="743" extrusionOk="0">
                  <a:moveTo>
                    <a:pt x="577" y="0"/>
                  </a:moveTo>
                  <a:cubicBezTo>
                    <a:pt x="256" y="13"/>
                    <a:pt x="1" y="282"/>
                    <a:pt x="1" y="614"/>
                  </a:cubicBezTo>
                  <a:cubicBezTo>
                    <a:pt x="1" y="652"/>
                    <a:pt x="14" y="703"/>
                    <a:pt x="26" y="742"/>
                  </a:cubicBezTo>
                  <a:lnTo>
                    <a:pt x="1165" y="716"/>
                  </a:lnTo>
                  <a:cubicBezTo>
                    <a:pt x="1177" y="678"/>
                    <a:pt x="1191" y="626"/>
                    <a:pt x="1177" y="589"/>
                  </a:cubicBezTo>
                  <a:cubicBezTo>
                    <a:pt x="1177" y="256"/>
                    <a:pt x="909" y="0"/>
                    <a:pt x="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77"/>
            <p:cNvSpPr/>
            <p:nvPr/>
          </p:nvSpPr>
          <p:spPr>
            <a:xfrm>
              <a:off x="5562766" y="4065796"/>
              <a:ext cx="37570" cy="23059"/>
            </a:xfrm>
            <a:custGeom>
              <a:avLst/>
              <a:gdLst/>
              <a:ahLst/>
              <a:cxnLst/>
              <a:rect l="l" t="t" r="r" b="b"/>
              <a:pathLst>
                <a:path w="1191" h="731" extrusionOk="0">
                  <a:moveTo>
                    <a:pt x="611" y="1"/>
                  </a:moveTo>
                  <a:cubicBezTo>
                    <a:pt x="603" y="1"/>
                    <a:pt x="596" y="1"/>
                    <a:pt x="588" y="1"/>
                  </a:cubicBezTo>
                  <a:cubicBezTo>
                    <a:pt x="256" y="1"/>
                    <a:pt x="0" y="270"/>
                    <a:pt x="13" y="603"/>
                  </a:cubicBezTo>
                  <a:cubicBezTo>
                    <a:pt x="13" y="640"/>
                    <a:pt x="13" y="692"/>
                    <a:pt x="26" y="730"/>
                  </a:cubicBezTo>
                  <a:lnTo>
                    <a:pt x="1177" y="705"/>
                  </a:lnTo>
                  <a:cubicBezTo>
                    <a:pt x="1190" y="666"/>
                    <a:pt x="1190" y="615"/>
                    <a:pt x="1190" y="577"/>
                  </a:cubicBezTo>
                  <a:cubicBezTo>
                    <a:pt x="1190" y="252"/>
                    <a:pt x="922" y="1"/>
                    <a:pt x="611" y="1"/>
                  </a:cubicBezTo>
                  <a:close/>
                </a:path>
              </a:pathLst>
            </a:custGeom>
            <a:solidFill>
              <a:srgbClr val="9E8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77"/>
            <p:cNvSpPr/>
            <p:nvPr/>
          </p:nvSpPr>
          <p:spPr>
            <a:xfrm>
              <a:off x="5599484" y="4064976"/>
              <a:ext cx="37160" cy="23059"/>
            </a:xfrm>
            <a:custGeom>
              <a:avLst/>
              <a:gdLst/>
              <a:ahLst/>
              <a:cxnLst/>
              <a:rect l="l" t="t" r="r" b="b"/>
              <a:pathLst>
                <a:path w="1178" h="731" extrusionOk="0">
                  <a:moveTo>
                    <a:pt x="598" y="1"/>
                  </a:moveTo>
                  <a:cubicBezTo>
                    <a:pt x="591" y="1"/>
                    <a:pt x="583" y="1"/>
                    <a:pt x="576" y="1"/>
                  </a:cubicBezTo>
                  <a:cubicBezTo>
                    <a:pt x="256" y="1"/>
                    <a:pt x="1" y="270"/>
                    <a:pt x="1" y="603"/>
                  </a:cubicBezTo>
                  <a:cubicBezTo>
                    <a:pt x="1" y="641"/>
                    <a:pt x="13" y="692"/>
                    <a:pt x="26" y="731"/>
                  </a:cubicBezTo>
                  <a:lnTo>
                    <a:pt x="1164" y="705"/>
                  </a:lnTo>
                  <a:cubicBezTo>
                    <a:pt x="1177" y="666"/>
                    <a:pt x="1177" y="615"/>
                    <a:pt x="1177" y="577"/>
                  </a:cubicBezTo>
                  <a:cubicBezTo>
                    <a:pt x="1177" y="253"/>
                    <a:pt x="920" y="1"/>
                    <a:pt x="598" y="1"/>
                  </a:cubicBezTo>
                  <a:close/>
                </a:path>
              </a:pathLst>
            </a:custGeom>
            <a:solidFill>
              <a:srgbClr val="9E8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77"/>
            <p:cNvSpPr/>
            <p:nvPr/>
          </p:nvSpPr>
          <p:spPr>
            <a:xfrm>
              <a:off x="5610777" y="3588090"/>
              <a:ext cx="301002" cy="98263"/>
            </a:xfrm>
            <a:custGeom>
              <a:avLst/>
              <a:gdLst/>
              <a:ahLst/>
              <a:cxnLst/>
              <a:rect l="l" t="t" r="r" b="b"/>
              <a:pathLst>
                <a:path w="9542" h="3115" extrusionOk="0">
                  <a:moveTo>
                    <a:pt x="614" y="0"/>
                  </a:moveTo>
                  <a:cubicBezTo>
                    <a:pt x="561" y="0"/>
                    <a:pt x="509" y="13"/>
                    <a:pt x="461" y="41"/>
                  </a:cubicBezTo>
                  <a:cubicBezTo>
                    <a:pt x="39" y="258"/>
                    <a:pt x="1" y="578"/>
                    <a:pt x="90" y="885"/>
                  </a:cubicBezTo>
                  <a:cubicBezTo>
                    <a:pt x="115" y="987"/>
                    <a:pt x="192" y="1064"/>
                    <a:pt x="282" y="1102"/>
                  </a:cubicBezTo>
                  <a:cubicBezTo>
                    <a:pt x="4012" y="2698"/>
                    <a:pt x="6386" y="3115"/>
                    <a:pt x="7853" y="3115"/>
                  </a:cubicBezTo>
                  <a:cubicBezTo>
                    <a:pt x="8514" y="3115"/>
                    <a:pt x="8990" y="3030"/>
                    <a:pt x="9324" y="2931"/>
                  </a:cubicBezTo>
                  <a:cubicBezTo>
                    <a:pt x="9542" y="2867"/>
                    <a:pt x="9529" y="2534"/>
                    <a:pt x="9298" y="2509"/>
                  </a:cubicBezTo>
                  <a:cubicBezTo>
                    <a:pt x="6126" y="2061"/>
                    <a:pt x="1561" y="399"/>
                    <a:pt x="755" y="27"/>
                  </a:cubicBezTo>
                  <a:cubicBezTo>
                    <a:pt x="707" y="10"/>
                    <a:pt x="660" y="0"/>
                    <a:pt x="6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77"/>
            <p:cNvSpPr/>
            <p:nvPr/>
          </p:nvSpPr>
          <p:spPr>
            <a:xfrm>
              <a:off x="5370315" y="3239180"/>
              <a:ext cx="255041" cy="350213"/>
            </a:xfrm>
            <a:custGeom>
              <a:avLst/>
              <a:gdLst/>
              <a:ahLst/>
              <a:cxnLst/>
              <a:rect l="l" t="t" r="r" b="b"/>
              <a:pathLst>
                <a:path w="8085" h="11102" extrusionOk="0">
                  <a:moveTo>
                    <a:pt x="1" y="0"/>
                  </a:moveTo>
                  <a:lnTo>
                    <a:pt x="1" y="0"/>
                  </a:lnTo>
                  <a:cubicBezTo>
                    <a:pt x="1471" y="9797"/>
                    <a:pt x="8084" y="11102"/>
                    <a:pt x="8084" y="11102"/>
                  </a:cubicBezTo>
                  <a:cubicBezTo>
                    <a:pt x="2406" y="931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77"/>
            <p:cNvSpPr/>
            <p:nvPr/>
          </p:nvSpPr>
          <p:spPr>
            <a:xfrm>
              <a:off x="5096796" y="3056003"/>
              <a:ext cx="375228" cy="573330"/>
            </a:xfrm>
            <a:custGeom>
              <a:avLst/>
              <a:gdLst/>
              <a:ahLst/>
              <a:cxnLst/>
              <a:rect l="l" t="t" r="r" b="b"/>
              <a:pathLst>
                <a:path w="11895" h="18175" extrusionOk="0">
                  <a:moveTo>
                    <a:pt x="0" y="0"/>
                  </a:moveTo>
                  <a:lnTo>
                    <a:pt x="0" y="0"/>
                  </a:lnTo>
                  <a:cubicBezTo>
                    <a:pt x="1548" y="15591"/>
                    <a:pt x="11895" y="18174"/>
                    <a:pt x="11895" y="18174"/>
                  </a:cubicBezTo>
                  <a:cubicBezTo>
                    <a:pt x="3070" y="14914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77"/>
            <p:cNvSpPr/>
            <p:nvPr/>
          </p:nvSpPr>
          <p:spPr>
            <a:xfrm>
              <a:off x="5657967" y="3325516"/>
              <a:ext cx="27066" cy="27034"/>
            </a:xfrm>
            <a:custGeom>
              <a:avLst/>
              <a:gdLst/>
              <a:ahLst/>
              <a:cxnLst/>
              <a:rect l="l" t="t" r="r" b="b"/>
              <a:pathLst>
                <a:path w="858" h="857" extrusionOk="0">
                  <a:moveTo>
                    <a:pt x="423" y="0"/>
                  </a:moveTo>
                  <a:cubicBezTo>
                    <a:pt x="193" y="0"/>
                    <a:pt x="1" y="191"/>
                    <a:pt x="1" y="435"/>
                  </a:cubicBezTo>
                  <a:cubicBezTo>
                    <a:pt x="1" y="665"/>
                    <a:pt x="193" y="856"/>
                    <a:pt x="423" y="856"/>
                  </a:cubicBezTo>
                  <a:cubicBezTo>
                    <a:pt x="666" y="856"/>
                    <a:pt x="858" y="665"/>
                    <a:pt x="858" y="435"/>
                  </a:cubicBezTo>
                  <a:cubicBezTo>
                    <a:pt x="858" y="191"/>
                    <a:pt x="666" y="0"/>
                    <a:pt x="4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1" name="Google Shape;2461;p87"/>
          <p:cNvGrpSpPr/>
          <p:nvPr/>
        </p:nvGrpSpPr>
        <p:grpSpPr>
          <a:xfrm>
            <a:off x="345228" y="3056465"/>
            <a:ext cx="983525" cy="1897405"/>
            <a:chOff x="9600800" y="1457356"/>
            <a:chExt cx="1670388" cy="3222495"/>
          </a:xfrm>
        </p:grpSpPr>
        <p:sp>
          <p:nvSpPr>
            <p:cNvPr id="2462" name="Google Shape;2462;p87"/>
            <p:cNvSpPr/>
            <p:nvPr/>
          </p:nvSpPr>
          <p:spPr>
            <a:xfrm>
              <a:off x="9860249" y="3077690"/>
              <a:ext cx="927832" cy="779158"/>
            </a:xfrm>
            <a:custGeom>
              <a:avLst/>
              <a:gdLst/>
              <a:ahLst/>
              <a:cxnLst/>
              <a:rect l="l" t="t" r="r" b="b"/>
              <a:pathLst>
                <a:path w="14959" h="12562" extrusionOk="0">
                  <a:moveTo>
                    <a:pt x="10128" y="1"/>
                  </a:moveTo>
                  <a:cubicBezTo>
                    <a:pt x="10099" y="1"/>
                    <a:pt x="10068" y="10"/>
                    <a:pt x="10037" y="32"/>
                  </a:cubicBezTo>
                  <a:lnTo>
                    <a:pt x="10037" y="29"/>
                  </a:lnTo>
                  <a:cubicBezTo>
                    <a:pt x="7867" y="1519"/>
                    <a:pt x="5736" y="3064"/>
                    <a:pt x="3645" y="4664"/>
                  </a:cubicBezTo>
                  <a:cubicBezTo>
                    <a:pt x="2678" y="5407"/>
                    <a:pt x="1689" y="6141"/>
                    <a:pt x="762" y="6935"/>
                  </a:cubicBezTo>
                  <a:cubicBezTo>
                    <a:pt x="404" y="7244"/>
                    <a:pt x="0" y="7469"/>
                    <a:pt x="300" y="7929"/>
                  </a:cubicBezTo>
                  <a:cubicBezTo>
                    <a:pt x="672" y="8501"/>
                    <a:pt x="1985" y="8860"/>
                    <a:pt x="2609" y="9075"/>
                  </a:cubicBezTo>
                  <a:cubicBezTo>
                    <a:pt x="3846" y="9505"/>
                    <a:pt x="5127" y="9827"/>
                    <a:pt x="6388" y="10188"/>
                  </a:cubicBezTo>
                  <a:lnTo>
                    <a:pt x="14671" y="12554"/>
                  </a:lnTo>
                  <a:cubicBezTo>
                    <a:pt x="14689" y="12559"/>
                    <a:pt x="14706" y="12562"/>
                    <a:pt x="14722" y="12562"/>
                  </a:cubicBezTo>
                  <a:cubicBezTo>
                    <a:pt x="14898" y="12562"/>
                    <a:pt x="14958" y="12277"/>
                    <a:pt x="14762" y="12222"/>
                  </a:cubicBezTo>
                  <a:lnTo>
                    <a:pt x="8223" y="10354"/>
                  </a:lnTo>
                  <a:cubicBezTo>
                    <a:pt x="6114" y="9751"/>
                    <a:pt x="3874" y="9294"/>
                    <a:pt x="1859" y="8415"/>
                  </a:cubicBezTo>
                  <a:cubicBezTo>
                    <a:pt x="1492" y="8255"/>
                    <a:pt x="605" y="8007"/>
                    <a:pt x="676" y="7447"/>
                  </a:cubicBezTo>
                  <a:cubicBezTo>
                    <a:pt x="706" y="7203"/>
                    <a:pt x="1795" y="6545"/>
                    <a:pt x="2006" y="6378"/>
                  </a:cubicBezTo>
                  <a:cubicBezTo>
                    <a:pt x="2941" y="5635"/>
                    <a:pt x="3885" y="4906"/>
                    <a:pt x="4839" y="4186"/>
                  </a:cubicBezTo>
                  <a:cubicBezTo>
                    <a:pt x="6599" y="2858"/>
                    <a:pt x="8392" y="1573"/>
                    <a:pt x="10212" y="327"/>
                  </a:cubicBezTo>
                  <a:cubicBezTo>
                    <a:pt x="10363" y="225"/>
                    <a:pt x="10269" y="1"/>
                    <a:pt x="10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7"/>
            <p:cNvSpPr/>
            <p:nvPr/>
          </p:nvSpPr>
          <p:spPr>
            <a:xfrm>
              <a:off x="10757065" y="3819195"/>
              <a:ext cx="144208" cy="166351"/>
            </a:xfrm>
            <a:custGeom>
              <a:avLst/>
              <a:gdLst/>
              <a:ahLst/>
              <a:cxnLst/>
              <a:rect l="l" t="t" r="r" b="b"/>
              <a:pathLst>
                <a:path w="2325" h="2682" extrusionOk="0">
                  <a:moveTo>
                    <a:pt x="453" y="1"/>
                  </a:moveTo>
                  <a:cubicBezTo>
                    <a:pt x="300" y="1"/>
                    <a:pt x="152" y="61"/>
                    <a:pt x="79" y="193"/>
                  </a:cubicBezTo>
                  <a:lnTo>
                    <a:pt x="83" y="191"/>
                  </a:lnTo>
                  <a:lnTo>
                    <a:pt x="83" y="191"/>
                  </a:lnTo>
                  <a:cubicBezTo>
                    <a:pt x="141" y="485"/>
                    <a:pt x="1" y="807"/>
                    <a:pt x="120" y="1081"/>
                  </a:cubicBezTo>
                  <a:cubicBezTo>
                    <a:pt x="193" y="1249"/>
                    <a:pt x="349" y="1364"/>
                    <a:pt x="498" y="1472"/>
                  </a:cubicBezTo>
                  <a:lnTo>
                    <a:pt x="2130" y="2636"/>
                  </a:lnTo>
                  <a:cubicBezTo>
                    <a:pt x="2161" y="2659"/>
                    <a:pt x="2199" y="2682"/>
                    <a:pt x="2236" y="2682"/>
                  </a:cubicBezTo>
                  <a:cubicBezTo>
                    <a:pt x="2248" y="2682"/>
                    <a:pt x="2259" y="2680"/>
                    <a:pt x="2270" y="2675"/>
                  </a:cubicBezTo>
                  <a:cubicBezTo>
                    <a:pt x="2316" y="2653"/>
                    <a:pt x="2324" y="2590"/>
                    <a:pt x="2324" y="2536"/>
                  </a:cubicBezTo>
                  <a:cubicBezTo>
                    <a:pt x="2305" y="1768"/>
                    <a:pt x="1692" y="1167"/>
                    <a:pt x="1219" y="563"/>
                  </a:cubicBezTo>
                  <a:cubicBezTo>
                    <a:pt x="1072" y="373"/>
                    <a:pt x="927" y="170"/>
                    <a:pt x="713" y="62"/>
                  </a:cubicBezTo>
                  <a:cubicBezTo>
                    <a:pt x="634" y="22"/>
                    <a:pt x="543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7"/>
            <p:cNvSpPr/>
            <p:nvPr/>
          </p:nvSpPr>
          <p:spPr>
            <a:xfrm>
              <a:off x="10351733" y="3049344"/>
              <a:ext cx="105877" cy="1513038"/>
            </a:xfrm>
            <a:custGeom>
              <a:avLst/>
              <a:gdLst/>
              <a:ahLst/>
              <a:cxnLst/>
              <a:rect l="l" t="t" r="r" b="b"/>
              <a:pathLst>
                <a:path w="1707" h="24394" extrusionOk="0">
                  <a:moveTo>
                    <a:pt x="172" y="1"/>
                  </a:moveTo>
                  <a:cubicBezTo>
                    <a:pt x="86" y="1"/>
                    <a:pt x="0" y="56"/>
                    <a:pt x="1" y="167"/>
                  </a:cubicBezTo>
                  <a:lnTo>
                    <a:pt x="3" y="167"/>
                  </a:lnTo>
                  <a:cubicBezTo>
                    <a:pt x="122" y="8196"/>
                    <a:pt x="824" y="16218"/>
                    <a:pt x="1353" y="24228"/>
                  </a:cubicBezTo>
                  <a:cubicBezTo>
                    <a:pt x="1361" y="24338"/>
                    <a:pt x="1451" y="24394"/>
                    <a:pt x="1538" y="24394"/>
                  </a:cubicBezTo>
                  <a:cubicBezTo>
                    <a:pt x="1624" y="24394"/>
                    <a:pt x="1706" y="24339"/>
                    <a:pt x="1699" y="24228"/>
                  </a:cubicBezTo>
                  <a:cubicBezTo>
                    <a:pt x="1170" y="16218"/>
                    <a:pt x="466" y="8196"/>
                    <a:pt x="347" y="167"/>
                  </a:cubicBezTo>
                  <a:cubicBezTo>
                    <a:pt x="346" y="56"/>
                    <a:pt x="258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7"/>
            <p:cNvSpPr/>
            <p:nvPr/>
          </p:nvSpPr>
          <p:spPr>
            <a:xfrm>
              <a:off x="10361037" y="4523486"/>
              <a:ext cx="335989" cy="156365"/>
            </a:xfrm>
            <a:custGeom>
              <a:avLst/>
              <a:gdLst/>
              <a:ahLst/>
              <a:cxnLst/>
              <a:rect l="l" t="t" r="r" b="b"/>
              <a:pathLst>
                <a:path w="5417" h="2521" extrusionOk="0">
                  <a:moveTo>
                    <a:pt x="1311" y="1"/>
                  </a:moveTo>
                  <a:cubicBezTo>
                    <a:pt x="1225" y="493"/>
                    <a:pt x="979" y="944"/>
                    <a:pt x="611" y="1283"/>
                  </a:cubicBezTo>
                  <a:cubicBezTo>
                    <a:pt x="352" y="1523"/>
                    <a:pt x="0" y="1789"/>
                    <a:pt x="74" y="2134"/>
                  </a:cubicBezTo>
                  <a:cubicBezTo>
                    <a:pt x="467" y="2097"/>
                    <a:pt x="825" y="1890"/>
                    <a:pt x="1054" y="1571"/>
                  </a:cubicBezTo>
                  <a:cubicBezTo>
                    <a:pt x="1089" y="1523"/>
                    <a:pt x="1133" y="1466"/>
                    <a:pt x="1187" y="1466"/>
                  </a:cubicBezTo>
                  <a:cubicBezTo>
                    <a:pt x="1194" y="1466"/>
                    <a:pt x="1200" y="1467"/>
                    <a:pt x="1207" y="1469"/>
                  </a:cubicBezTo>
                  <a:cubicBezTo>
                    <a:pt x="1236" y="1480"/>
                    <a:pt x="1259" y="1497"/>
                    <a:pt x="1277" y="1521"/>
                  </a:cubicBezTo>
                  <a:lnTo>
                    <a:pt x="2171" y="2521"/>
                  </a:lnTo>
                  <a:lnTo>
                    <a:pt x="2132" y="1791"/>
                  </a:lnTo>
                  <a:cubicBezTo>
                    <a:pt x="2127" y="1683"/>
                    <a:pt x="2136" y="1549"/>
                    <a:pt x="2235" y="1501"/>
                  </a:cubicBezTo>
                  <a:cubicBezTo>
                    <a:pt x="2258" y="1490"/>
                    <a:pt x="2282" y="1486"/>
                    <a:pt x="2307" y="1486"/>
                  </a:cubicBezTo>
                  <a:cubicBezTo>
                    <a:pt x="2353" y="1486"/>
                    <a:pt x="2401" y="1501"/>
                    <a:pt x="2445" y="1517"/>
                  </a:cubicBezTo>
                  <a:cubicBezTo>
                    <a:pt x="3331" y="1819"/>
                    <a:pt x="4261" y="1971"/>
                    <a:pt x="5195" y="1971"/>
                  </a:cubicBezTo>
                  <a:cubicBezTo>
                    <a:pt x="5269" y="1971"/>
                    <a:pt x="5342" y="1970"/>
                    <a:pt x="5416" y="1968"/>
                  </a:cubicBezTo>
                  <a:cubicBezTo>
                    <a:pt x="4062" y="1223"/>
                    <a:pt x="2846" y="402"/>
                    <a:pt x="1348" y="24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7"/>
            <p:cNvSpPr/>
            <p:nvPr/>
          </p:nvSpPr>
          <p:spPr>
            <a:xfrm>
              <a:off x="10725866" y="1457356"/>
              <a:ext cx="482679" cy="1456905"/>
            </a:xfrm>
            <a:custGeom>
              <a:avLst/>
              <a:gdLst/>
              <a:ahLst/>
              <a:cxnLst/>
              <a:rect l="l" t="t" r="r" b="b"/>
              <a:pathLst>
                <a:path w="7782" h="23489" extrusionOk="0">
                  <a:moveTo>
                    <a:pt x="3671" y="0"/>
                  </a:moveTo>
                  <a:cubicBezTo>
                    <a:pt x="2229" y="0"/>
                    <a:pt x="986" y="1180"/>
                    <a:pt x="493" y="2538"/>
                  </a:cubicBezTo>
                  <a:cubicBezTo>
                    <a:pt x="1" y="3900"/>
                    <a:pt x="115" y="5403"/>
                    <a:pt x="327" y="6837"/>
                  </a:cubicBezTo>
                  <a:cubicBezTo>
                    <a:pt x="1009" y="11467"/>
                    <a:pt x="2631" y="16185"/>
                    <a:pt x="1437" y="20709"/>
                  </a:cubicBezTo>
                  <a:cubicBezTo>
                    <a:pt x="1266" y="21364"/>
                    <a:pt x="1033" y="22020"/>
                    <a:pt x="1067" y="22698"/>
                  </a:cubicBezTo>
                  <a:cubicBezTo>
                    <a:pt x="1078" y="22908"/>
                    <a:pt x="1121" y="23128"/>
                    <a:pt x="1262" y="23281"/>
                  </a:cubicBezTo>
                  <a:cubicBezTo>
                    <a:pt x="1396" y="23428"/>
                    <a:pt x="1595" y="23489"/>
                    <a:pt x="1796" y="23489"/>
                  </a:cubicBezTo>
                  <a:cubicBezTo>
                    <a:pt x="1873" y="23489"/>
                    <a:pt x="1952" y="23480"/>
                    <a:pt x="2026" y="23463"/>
                  </a:cubicBezTo>
                  <a:cubicBezTo>
                    <a:pt x="2985" y="23251"/>
                    <a:pt x="3393" y="22122"/>
                    <a:pt x="3555" y="21152"/>
                  </a:cubicBezTo>
                  <a:cubicBezTo>
                    <a:pt x="4404" y="16095"/>
                    <a:pt x="3136" y="10953"/>
                    <a:pt x="1996" y="5954"/>
                  </a:cubicBezTo>
                  <a:cubicBezTo>
                    <a:pt x="1789" y="5051"/>
                    <a:pt x="1594" y="4073"/>
                    <a:pt x="1972" y="3226"/>
                  </a:cubicBezTo>
                  <a:cubicBezTo>
                    <a:pt x="2232" y="2647"/>
                    <a:pt x="2886" y="2225"/>
                    <a:pt x="3487" y="2225"/>
                  </a:cubicBezTo>
                  <a:cubicBezTo>
                    <a:pt x="3761" y="2225"/>
                    <a:pt x="4024" y="2313"/>
                    <a:pt x="4233" y="2514"/>
                  </a:cubicBezTo>
                  <a:cubicBezTo>
                    <a:pt x="4613" y="2881"/>
                    <a:pt x="4682" y="3468"/>
                    <a:pt x="4998" y="3894"/>
                  </a:cubicBezTo>
                  <a:cubicBezTo>
                    <a:pt x="5263" y="4251"/>
                    <a:pt x="5710" y="4448"/>
                    <a:pt x="6154" y="4448"/>
                  </a:cubicBezTo>
                  <a:cubicBezTo>
                    <a:pt x="6397" y="4448"/>
                    <a:pt x="6638" y="4389"/>
                    <a:pt x="6848" y="4265"/>
                  </a:cubicBezTo>
                  <a:lnTo>
                    <a:pt x="7602" y="4071"/>
                  </a:lnTo>
                  <a:cubicBezTo>
                    <a:pt x="7781" y="3203"/>
                    <a:pt x="7276" y="2343"/>
                    <a:pt x="6697" y="1676"/>
                  </a:cubicBezTo>
                  <a:cubicBezTo>
                    <a:pt x="5920" y="784"/>
                    <a:pt x="4870" y="9"/>
                    <a:pt x="3687" y="0"/>
                  </a:cubicBezTo>
                  <a:cubicBezTo>
                    <a:pt x="3682" y="0"/>
                    <a:pt x="3676" y="0"/>
                    <a:pt x="3671" y="0"/>
                  </a:cubicBezTo>
                  <a:close/>
                </a:path>
              </a:pathLst>
            </a:custGeom>
            <a:solidFill>
              <a:srgbClr val="D277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7"/>
            <p:cNvSpPr/>
            <p:nvPr/>
          </p:nvSpPr>
          <p:spPr>
            <a:xfrm>
              <a:off x="10776913" y="1553184"/>
              <a:ext cx="428531" cy="1361077"/>
            </a:xfrm>
            <a:custGeom>
              <a:avLst/>
              <a:gdLst/>
              <a:ahLst/>
              <a:cxnLst/>
              <a:rect l="l" t="t" r="r" b="b"/>
              <a:pathLst>
                <a:path w="6909" h="21944" extrusionOk="0">
                  <a:moveTo>
                    <a:pt x="2548" y="1"/>
                  </a:moveTo>
                  <a:cubicBezTo>
                    <a:pt x="1782" y="1"/>
                    <a:pt x="915" y="409"/>
                    <a:pt x="633" y="1021"/>
                  </a:cubicBezTo>
                  <a:cubicBezTo>
                    <a:pt x="242" y="1865"/>
                    <a:pt x="0" y="3767"/>
                    <a:pt x="642" y="6709"/>
                  </a:cubicBezTo>
                  <a:cubicBezTo>
                    <a:pt x="1734" y="11729"/>
                    <a:pt x="3145" y="13889"/>
                    <a:pt x="2268" y="18946"/>
                  </a:cubicBezTo>
                  <a:cubicBezTo>
                    <a:pt x="2099" y="19916"/>
                    <a:pt x="1680" y="21045"/>
                    <a:pt x="689" y="21257"/>
                  </a:cubicBezTo>
                  <a:cubicBezTo>
                    <a:pt x="613" y="21274"/>
                    <a:pt x="535" y="21283"/>
                    <a:pt x="458" y="21283"/>
                  </a:cubicBezTo>
                  <a:cubicBezTo>
                    <a:pt x="390" y="21283"/>
                    <a:pt x="322" y="21276"/>
                    <a:pt x="255" y="21263"/>
                  </a:cubicBezTo>
                  <a:lnTo>
                    <a:pt x="255" y="21263"/>
                  </a:lnTo>
                  <a:cubicBezTo>
                    <a:pt x="275" y="21436"/>
                    <a:pt x="322" y="21609"/>
                    <a:pt x="439" y="21739"/>
                  </a:cubicBezTo>
                  <a:cubicBezTo>
                    <a:pt x="573" y="21883"/>
                    <a:pt x="771" y="21944"/>
                    <a:pt x="972" y="21944"/>
                  </a:cubicBezTo>
                  <a:cubicBezTo>
                    <a:pt x="1050" y="21944"/>
                    <a:pt x="1128" y="21935"/>
                    <a:pt x="1203" y="21918"/>
                  </a:cubicBezTo>
                  <a:cubicBezTo>
                    <a:pt x="2164" y="21706"/>
                    <a:pt x="2568" y="20577"/>
                    <a:pt x="2732" y="19607"/>
                  </a:cubicBezTo>
                  <a:cubicBezTo>
                    <a:pt x="3581" y="14550"/>
                    <a:pt x="2313" y="9408"/>
                    <a:pt x="1173" y="4409"/>
                  </a:cubicBezTo>
                  <a:cubicBezTo>
                    <a:pt x="968" y="3506"/>
                    <a:pt x="771" y="2528"/>
                    <a:pt x="1149" y="1681"/>
                  </a:cubicBezTo>
                  <a:cubicBezTo>
                    <a:pt x="1409" y="1102"/>
                    <a:pt x="2062" y="680"/>
                    <a:pt x="2663" y="680"/>
                  </a:cubicBezTo>
                  <a:cubicBezTo>
                    <a:pt x="2937" y="680"/>
                    <a:pt x="3200" y="768"/>
                    <a:pt x="3410" y="969"/>
                  </a:cubicBezTo>
                  <a:cubicBezTo>
                    <a:pt x="3790" y="1336"/>
                    <a:pt x="3859" y="1925"/>
                    <a:pt x="4175" y="2349"/>
                  </a:cubicBezTo>
                  <a:cubicBezTo>
                    <a:pt x="4440" y="2706"/>
                    <a:pt x="4887" y="2904"/>
                    <a:pt x="5331" y="2904"/>
                  </a:cubicBezTo>
                  <a:cubicBezTo>
                    <a:pt x="5574" y="2904"/>
                    <a:pt x="5815" y="2845"/>
                    <a:pt x="6025" y="2720"/>
                  </a:cubicBezTo>
                  <a:lnTo>
                    <a:pt x="6779" y="2528"/>
                  </a:lnTo>
                  <a:cubicBezTo>
                    <a:pt x="6909" y="1908"/>
                    <a:pt x="6686" y="1293"/>
                    <a:pt x="6338" y="749"/>
                  </a:cubicBezTo>
                  <a:lnTo>
                    <a:pt x="6338" y="749"/>
                  </a:lnTo>
                  <a:cubicBezTo>
                    <a:pt x="6474" y="1109"/>
                    <a:pt x="6528" y="1487"/>
                    <a:pt x="6446" y="1865"/>
                  </a:cubicBezTo>
                  <a:lnTo>
                    <a:pt x="5669" y="2059"/>
                  </a:lnTo>
                  <a:cubicBezTo>
                    <a:pt x="5516" y="2147"/>
                    <a:pt x="5387" y="2185"/>
                    <a:pt x="5273" y="2185"/>
                  </a:cubicBezTo>
                  <a:cubicBezTo>
                    <a:pt x="4933" y="2185"/>
                    <a:pt x="4730" y="1839"/>
                    <a:pt x="4412" y="1424"/>
                  </a:cubicBezTo>
                  <a:cubicBezTo>
                    <a:pt x="4086" y="999"/>
                    <a:pt x="3946" y="546"/>
                    <a:pt x="3348" y="194"/>
                  </a:cubicBezTo>
                  <a:cubicBezTo>
                    <a:pt x="3122" y="61"/>
                    <a:pt x="2843" y="1"/>
                    <a:pt x="2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7"/>
            <p:cNvSpPr/>
            <p:nvPr/>
          </p:nvSpPr>
          <p:spPr>
            <a:xfrm>
              <a:off x="9600800" y="2460172"/>
              <a:ext cx="1380056" cy="680166"/>
            </a:xfrm>
            <a:custGeom>
              <a:avLst/>
              <a:gdLst/>
              <a:ahLst/>
              <a:cxnLst/>
              <a:rect l="l" t="t" r="r" b="b"/>
              <a:pathLst>
                <a:path w="22250" h="10966" extrusionOk="0">
                  <a:moveTo>
                    <a:pt x="12945" y="1"/>
                  </a:moveTo>
                  <a:cubicBezTo>
                    <a:pt x="12523" y="1"/>
                    <a:pt x="12101" y="46"/>
                    <a:pt x="11683" y="108"/>
                  </a:cubicBezTo>
                  <a:cubicBezTo>
                    <a:pt x="7189" y="767"/>
                    <a:pt x="3030" y="3431"/>
                    <a:pt x="555" y="7239"/>
                  </a:cubicBezTo>
                  <a:cubicBezTo>
                    <a:pt x="287" y="7651"/>
                    <a:pt x="31" y="8098"/>
                    <a:pt x="0" y="8588"/>
                  </a:cubicBezTo>
                  <a:cubicBezTo>
                    <a:pt x="538" y="8135"/>
                    <a:pt x="1145" y="7774"/>
                    <a:pt x="1799" y="7517"/>
                  </a:cubicBezTo>
                  <a:lnTo>
                    <a:pt x="1799" y="7517"/>
                  </a:lnTo>
                  <a:cubicBezTo>
                    <a:pt x="1562" y="8217"/>
                    <a:pt x="1389" y="8936"/>
                    <a:pt x="1281" y="9666"/>
                  </a:cubicBezTo>
                  <a:cubicBezTo>
                    <a:pt x="1691" y="9590"/>
                    <a:pt x="1970" y="9217"/>
                    <a:pt x="2332" y="9014"/>
                  </a:cubicBezTo>
                  <a:cubicBezTo>
                    <a:pt x="2583" y="8873"/>
                    <a:pt x="2870" y="8817"/>
                    <a:pt x="3151" y="8772"/>
                  </a:cubicBezTo>
                  <a:cubicBezTo>
                    <a:pt x="3769" y="8673"/>
                    <a:pt x="4393" y="8624"/>
                    <a:pt x="5016" y="8624"/>
                  </a:cubicBezTo>
                  <a:cubicBezTo>
                    <a:pt x="5856" y="8624"/>
                    <a:pt x="6695" y="8713"/>
                    <a:pt x="7519" y="8891"/>
                  </a:cubicBezTo>
                  <a:cubicBezTo>
                    <a:pt x="10065" y="9441"/>
                    <a:pt x="12432" y="10830"/>
                    <a:pt x="15034" y="10957"/>
                  </a:cubicBezTo>
                  <a:cubicBezTo>
                    <a:pt x="15149" y="10963"/>
                    <a:pt x="15264" y="10966"/>
                    <a:pt x="15379" y="10966"/>
                  </a:cubicBezTo>
                  <a:cubicBezTo>
                    <a:pt x="17227" y="10966"/>
                    <a:pt x="19118" y="10247"/>
                    <a:pt x="20258" y="8802"/>
                  </a:cubicBezTo>
                  <a:cubicBezTo>
                    <a:pt x="21470" y="7265"/>
                    <a:pt x="22249" y="4516"/>
                    <a:pt x="20979" y="3026"/>
                  </a:cubicBezTo>
                  <a:lnTo>
                    <a:pt x="20979" y="3026"/>
                  </a:lnTo>
                  <a:lnTo>
                    <a:pt x="20416" y="3272"/>
                  </a:lnTo>
                  <a:cubicBezTo>
                    <a:pt x="19826" y="2347"/>
                    <a:pt x="18915" y="1661"/>
                    <a:pt x="17924" y="1190"/>
                  </a:cubicBezTo>
                  <a:cubicBezTo>
                    <a:pt x="16935" y="719"/>
                    <a:pt x="15859" y="454"/>
                    <a:pt x="14786" y="233"/>
                  </a:cubicBezTo>
                  <a:cubicBezTo>
                    <a:pt x="14244" y="121"/>
                    <a:pt x="13696" y="22"/>
                    <a:pt x="13143" y="4"/>
                  </a:cubicBezTo>
                  <a:cubicBezTo>
                    <a:pt x="13077" y="2"/>
                    <a:pt x="13011" y="1"/>
                    <a:pt x="12945" y="1"/>
                  </a:cubicBezTo>
                  <a:close/>
                </a:path>
              </a:pathLst>
            </a:custGeom>
            <a:solidFill>
              <a:srgbClr val="D277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7"/>
            <p:cNvSpPr/>
            <p:nvPr/>
          </p:nvSpPr>
          <p:spPr>
            <a:xfrm>
              <a:off x="9680192" y="2789647"/>
              <a:ext cx="1261402" cy="350875"/>
            </a:xfrm>
            <a:custGeom>
              <a:avLst/>
              <a:gdLst/>
              <a:ahLst/>
              <a:cxnLst/>
              <a:rect l="l" t="t" r="r" b="b"/>
              <a:pathLst>
                <a:path w="20337" h="5657" extrusionOk="0">
                  <a:moveTo>
                    <a:pt x="20336" y="0"/>
                  </a:moveTo>
                  <a:lnTo>
                    <a:pt x="20336" y="0"/>
                  </a:lnTo>
                  <a:cubicBezTo>
                    <a:pt x="20142" y="1048"/>
                    <a:pt x="19652" y="2095"/>
                    <a:pt x="19056" y="2849"/>
                  </a:cubicBezTo>
                  <a:cubicBezTo>
                    <a:pt x="17915" y="4296"/>
                    <a:pt x="16025" y="5014"/>
                    <a:pt x="14175" y="5014"/>
                  </a:cubicBezTo>
                  <a:cubicBezTo>
                    <a:pt x="14060" y="5014"/>
                    <a:pt x="13945" y="5012"/>
                    <a:pt x="13830" y="5006"/>
                  </a:cubicBezTo>
                  <a:cubicBezTo>
                    <a:pt x="11230" y="4879"/>
                    <a:pt x="8863" y="3490"/>
                    <a:pt x="6317" y="2939"/>
                  </a:cubicBezTo>
                  <a:cubicBezTo>
                    <a:pt x="5491" y="2762"/>
                    <a:pt x="4650" y="2673"/>
                    <a:pt x="3808" y="2673"/>
                  </a:cubicBezTo>
                  <a:cubicBezTo>
                    <a:pt x="3187" y="2673"/>
                    <a:pt x="2565" y="2721"/>
                    <a:pt x="1949" y="2818"/>
                  </a:cubicBezTo>
                  <a:cubicBezTo>
                    <a:pt x="1666" y="2864"/>
                    <a:pt x="1381" y="2922"/>
                    <a:pt x="1130" y="3063"/>
                  </a:cubicBezTo>
                  <a:cubicBezTo>
                    <a:pt x="778" y="3259"/>
                    <a:pt x="504" y="3613"/>
                    <a:pt x="115" y="3704"/>
                  </a:cubicBezTo>
                  <a:cubicBezTo>
                    <a:pt x="72" y="3920"/>
                    <a:pt x="33" y="4138"/>
                    <a:pt x="1" y="4356"/>
                  </a:cubicBezTo>
                  <a:cubicBezTo>
                    <a:pt x="409" y="4280"/>
                    <a:pt x="688" y="3907"/>
                    <a:pt x="1050" y="3704"/>
                  </a:cubicBezTo>
                  <a:cubicBezTo>
                    <a:pt x="1301" y="3563"/>
                    <a:pt x="1588" y="3507"/>
                    <a:pt x="1871" y="3462"/>
                  </a:cubicBezTo>
                  <a:cubicBezTo>
                    <a:pt x="2488" y="3364"/>
                    <a:pt x="3111" y="3315"/>
                    <a:pt x="3733" y="3315"/>
                  </a:cubicBezTo>
                  <a:cubicBezTo>
                    <a:pt x="4574" y="3315"/>
                    <a:pt x="5414" y="3404"/>
                    <a:pt x="6239" y="3583"/>
                  </a:cubicBezTo>
                  <a:cubicBezTo>
                    <a:pt x="8785" y="4134"/>
                    <a:pt x="11152" y="5520"/>
                    <a:pt x="13752" y="5647"/>
                  </a:cubicBezTo>
                  <a:cubicBezTo>
                    <a:pt x="13869" y="5653"/>
                    <a:pt x="13986" y="5656"/>
                    <a:pt x="14103" y="5656"/>
                  </a:cubicBezTo>
                  <a:cubicBezTo>
                    <a:pt x="15949" y="5656"/>
                    <a:pt x="17837" y="4936"/>
                    <a:pt x="18978" y="3492"/>
                  </a:cubicBezTo>
                  <a:cubicBezTo>
                    <a:pt x="19695" y="2581"/>
                    <a:pt x="20257" y="1246"/>
                    <a:pt x="20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7"/>
            <p:cNvSpPr/>
            <p:nvPr/>
          </p:nvSpPr>
          <p:spPr>
            <a:xfrm>
              <a:off x="9786006" y="2915557"/>
              <a:ext cx="672723" cy="112141"/>
            </a:xfrm>
            <a:custGeom>
              <a:avLst/>
              <a:gdLst/>
              <a:ahLst/>
              <a:cxnLst/>
              <a:rect l="l" t="t" r="r" b="b"/>
              <a:pathLst>
                <a:path w="10846" h="1808" extrusionOk="0">
                  <a:moveTo>
                    <a:pt x="3907" y="0"/>
                  </a:moveTo>
                  <a:cubicBezTo>
                    <a:pt x="2717" y="0"/>
                    <a:pt x="1406" y="135"/>
                    <a:pt x="1" y="480"/>
                  </a:cubicBezTo>
                  <a:cubicBezTo>
                    <a:pt x="1" y="480"/>
                    <a:pt x="272" y="475"/>
                    <a:pt x="704" y="475"/>
                  </a:cubicBezTo>
                  <a:cubicBezTo>
                    <a:pt x="1948" y="475"/>
                    <a:pt x="4524" y="517"/>
                    <a:pt x="5827" y="849"/>
                  </a:cubicBezTo>
                  <a:cubicBezTo>
                    <a:pt x="7248" y="1211"/>
                    <a:pt x="9029" y="1808"/>
                    <a:pt x="10164" y="1808"/>
                  </a:cubicBezTo>
                  <a:cubicBezTo>
                    <a:pt x="10431" y="1808"/>
                    <a:pt x="10663" y="1775"/>
                    <a:pt x="10846" y="1698"/>
                  </a:cubicBezTo>
                  <a:cubicBezTo>
                    <a:pt x="10846" y="1698"/>
                    <a:pt x="8136" y="0"/>
                    <a:pt x="39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7"/>
            <p:cNvSpPr/>
            <p:nvPr/>
          </p:nvSpPr>
          <p:spPr>
            <a:xfrm>
              <a:off x="9851380" y="2559287"/>
              <a:ext cx="881685" cy="359931"/>
            </a:xfrm>
            <a:custGeom>
              <a:avLst/>
              <a:gdLst/>
              <a:ahLst/>
              <a:cxnLst/>
              <a:rect l="l" t="t" r="r" b="b"/>
              <a:pathLst>
                <a:path w="14215" h="5803" extrusionOk="0">
                  <a:moveTo>
                    <a:pt x="9522" y="0"/>
                  </a:moveTo>
                  <a:cubicBezTo>
                    <a:pt x="6077" y="0"/>
                    <a:pt x="2607" y="1140"/>
                    <a:pt x="1" y="3388"/>
                  </a:cubicBezTo>
                  <a:lnTo>
                    <a:pt x="1212" y="3514"/>
                  </a:lnTo>
                  <a:cubicBezTo>
                    <a:pt x="1091" y="3624"/>
                    <a:pt x="979" y="3745"/>
                    <a:pt x="884" y="3879"/>
                  </a:cubicBezTo>
                  <a:cubicBezTo>
                    <a:pt x="3553" y="4725"/>
                    <a:pt x="6295" y="5332"/>
                    <a:pt x="9075" y="5690"/>
                  </a:cubicBezTo>
                  <a:cubicBezTo>
                    <a:pt x="9543" y="5750"/>
                    <a:pt x="10019" y="5803"/>
                    <a:pt x="10490" y="5803"/>
                  </a:cubicBezTo>
                  <a:cubicBezTo>
                    <a:pt x="10889" y="5803"/>
                    <a:pt x="11285" y="5765"/>
                    <a:pt x="11670" y="5662"/>
                  </a:cubicBezTo>
                  <a:cubicBezTo>
                    <a:pt x="12512" y="5440"/>
                    <a:pt x="13685" y="4779"/>
                    <a:pt x="13908" y="3937"/>
                  </a:cubicBezTo>
                  <a:cubicBezTo>
                    <a:pt x="14214" y="2859"/>
                    <a:pt x="13981" y="1633"/>
                    <a:pt x="13154" y="931"/>
                  </a:cubicBezTo>
                  <a:cubicBezTo>
                    <a:pt x="12327" y="229"/>
                    <a:pt x="11180" y="52"/>
                    <a:pt x="10096" y="11"/>
                  </a:cubicBezTo>
                  <a:cubicBezTo>
                    <a:pt x="9905" y="4"/>
                    <a:pt x="9713" y="0"/>
                    <a:pt x="9522" y="0"/>
                  </a:cubicBezTo>
                  <a:close/>
                </a:path>
              </a:pathLst>
            </a:custGeom>
            <a:solidFill>
              <a:srgbClr val="FA9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7"/>
            <p:cNvSpPr/>
            <p:nvPr/>
          </p:nvSpPr>
          <p:spPr>
            <a:xfrm>
              <a:off x="9851380" y="2566916"/>
              <a:ext cx="881685" cy="352302"/>
            </a:xfrm>
            <a:custGeom>
              <a:avLst/>
              <a:gdLst/>
              <a:ahLst/>
              <a:cxnLst/>
              <a:rect l="l" t="t" r="r" b="b"/>
              <a:pathLst>
                <a:path w="14215" h="5680" extrusionOk="0">
                  <a:moveTo>
                    <a:pt x="11243" y="0"/>
                  </a:moveTo>
                  <a:lnTo>
                    <a:pt x="11243" y="0"/>
                  </a:lnTo>
                  <a:cubicBezTo>
                    <a:pt x="11698" y="704"/>
                    <a:pt x="11793" y="1644"/>
                    <a:pt x="11554" y="2494"/>
                  </a:cubicBezTo>
                  <a:cubicBezTo>
                    <a:pt x="11329" y="3337"/>
                    <a:pt x="10157" y="3997"/>
                    <a:pt x="9314" y="4222"/>
                  </a:cubicBezTo>
                  <a:cubicBezTo>
                    <a:pt x="8930" y="4325"/>
                    <a:pt x="8535" y="4362"/>
                    <a:pt x="8138" y="4362"/>
                  </a:cubicBezTo>
                  <a:cubicBezTo>
                    <a:pt x="7665" y="4362"/>
                    <a:pt x="7188" y="4309"/>
                    <a:pt x="6719" y="4248"/>
                  </a:cubicBezTo>
                  <a:cubicBezTo>
                    <a:pt x="4570" y="3971"/>
                    <a:pt x="2445" y="3546"/>
                    <a:pt x="357" y="2976"/>
                  </a:cubicBezTo>
                  <a:cubicBezTo>
                    <a:pt x="238" y="3071"/>
                    <a:pt x="117" y="3166"/>
                    <a:pt x="1" y="3265"/>
                  </a:cubicBezTo>
                  <a:lnTo>
                    <a:pt x="1212" y="3391"/>
                  </a:lnTo>
                  <a:cubicBezTo>
                    <a:pt x="1091" y="3501"/>
                    <a:pt x="979" y="3624"/>
                    <a:pt x="884" y="3756"/>
                  </a:cubicBezTo>
                  <a:cubicBezTo>
                    <a:pt x="3553" y="4602"/>
                    <a:pt x="6295" y="5209"/>
                    <a:pt x="9075" y="5567"/>
                  </a:cubicBezTo>
                  <a:cubicBezTo>
                    <a:pt x="9543" y="5627"/>
                    <a:pt x="10019" y="5680"/>
                    <a:pt x="10490" y="5680"/>
                  </a:cubicBezTo>
                  <a:cubicBezTo>
                    <a:pt x="10889" y="5680"/>
                    <a:pt x="11285" y="5642"/>
                    <a:pt x="11670" y="5539"/>
                  </a:cubicBezTo>
                  <a:cubicBezTo>
                    <a:pt x="12512" y="5317"/>
                    <a:pt x="13685" y="4656"/>
                    <a:pt x="13908" y="3814"/>
                  </a:cubicBezTo>
                  <a:cubicBezTo>
                    <a:pt x="14214" y="2736"/>
                    <a:pt x="13981" y="1510"/>
                    <a:pt x="13154" y="808"/>
                  </a:cubicBezTo>
                  <a:cubicBezTo>
                    <a:pt x="12616" y="352"/>
                    <a:pt x="11945" y="119"/>
                    <a:pt x="112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7"/>
            <p:cNvSpPr/>
            <p:nvPr/>
          </p:nvSpPr>
          <p:spPr>
            <a:xfrm>
              <a:off x="9869491" y="2653565"/>
              <a:ext cx="493223" cy="104264"/>
            </a:xfrm>
            <a:custGeom>
              <a:avLst/>
              <a:gdLst/>
              <a:ahLst/>
              <a:cxnLst/>
              <a:rect l="l" t="t" r="r" b="b"/>
              <a:pathLst>
                <a:path w="7952" h="1681" extrusionOk="0">
                  <a:moveTo>
                    <a:pt x="5976" y="0"/>
                  </a:moveTo>
                  <a:cubicBezTo>
                    <a:pt x="4486" y="0"/>
                    <a:pt x="2309" y="308"/>
                    <a:pt x="0" y="1680"/>
                  </a:cubicBezTo>
                  <a:cubicBezTo>
                    <a:pt x="0" y="1680"/>
                    <a:pt x="2868" y="750"/>
                    <a:pt x="4209" y="687"/>
                  </a:cubicBezTo>
                  <a:cubicBezTo>
                    <a:pt x="5550" y="624"/>
                    <a:pt x="7357" y="698"/>
                    <a:pt x="7951" y="206"/>
                  </a:cubicBezTo>
                  <a:cubicBezTo>
                    <a:pt x="7951" y="206"/>
                    <a:pt x="7192" y="0"/>
                    <a:pt x="59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7"/>
            <p:cNvSpPr/>
            <p:nvPr/>
          </p:nvSpPr>
          <p:spPr>
            <a:xfrm>
              <a:off x="10084283" y="2720365"/>
              <a:ext cx="384927" cy="37525"/>
            </a:xfrm>
            <a:custGeom>
              <a:avLst/>
              <a:gdLst/>
              <a:ahLst/>
              <a:cxnLst/>
              <a:rect l="l" t="t" r="r" b="b"/>
              <a:pathLst>
                <a:path w="6206" h="605" extrusionOk="0">
                  <a:moveTo>
                    <a:pt x="5786" y="0"/>
                  </a:moveTo>
                  <a:cubicBezTo>
                    <a:pt x="5688" y="0"/>
                    <a:pt x="5545" y="23"/>
                    <a:pt x="5346" y="77"/>
                  </a:cubicBezTo>
                  <a:cubicBezTo>
                    <a:pt x="4294" y="362"/>
                    <a:pt x="1" y="528"/>
                    <a:pt x="1" y="528"/>
                  </a:cubicBezTo>
                  <a:cubicBezTo>
                    <a:pt x="417" y="584"/>
                    <a:pt x="1109" y="605"/>
                    <a:pt x="1863" y="605"/>
                  </a:cubicBezTo>
                  <a:cubicBezTo>
                    <a:pt x="3340" y="605"/>
                    <a:pt x="5053" y="525"/>
                    <a:pt x="5384" y="472"/>
                  </a:cubicBezTo>
                  <a:cubicBezTo>
                    <a:pt x="5791" y="409"/>
                    <a:pt x="6206" y="0"/>
                    <a:pt x="5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7"/>
            <p:cNvSpPr/>
            <p:nvPr/>
          </p:nvSpPr>
          <p:spPr>
            <a:xfrm>
              <a:off x="10704592" y="1457666"/>
              <a:ext cx="372646" cy="357512"/>
            </a:xfrm>
            <a:custGeom>
              <a:avLst/>
              <a:gdLst/>
              <a:ahLst/>
              <a:cxnLst/>
              <a:rect l="l" t="t" r="r" b="b"/>
              <a:pathLst>
                <a:path w="6008" h="5764" extrusionOk="0">
                  <a:moveTo>
                    <a:pt x="4071" y="0"/>
                  </a:moveTo>
                  <a:cubicBezTo>
                    <a:pt x="3495" y="0"/>
                    <a:pt x="2828" y="179"/>
                    <a:pt x="2121" y="714"/>
                  </a:cubicBezTo>
                  <a:cubicBezTo>
                    <a:pt x="0" y="2323"/>
                    <a:pt x="540" y="5763"/>
                    <a:pt x="540" y="5763"/>
                  </a:cubicBezTo>
                  <a:cubicBezTo>
                    <a:pt x="540" y="5763"/>
                    <a:pt x="674" y="2923"/>
                    <a:pt x="1490" y="1952"/>
                  </a:cubicBezTo>
                  <a:cubicBezTo>
                    <a:pt x="2129" y="1192"/>
                    <a:pt x="2903" y="458"/>
                    <a:pt x="4357" y="458"/>
                  </a:cubicBezTo>
                  <a:cubicBezTo>
                    <a:pt x="4829" y="458"/>
                    <a:pt x="5373" y="535"/>
                    <a:pt x="6008" y="714"/>
                  </a:cubicBezTo>
                  <a:cubicBezTo>
                    <a:pt x="6008" y="714"/>
                    <a:pt x="5223" y="0"/>
                    <a:pt x="40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7"/>
            <p:cNvSpPr/>
            <p:nvPr/>
          </p:nvSpPr>
          <p:spPr>
            <a:xfrm>
              <a:off x="11013971" y="1655587"/>
              <a:ext cx="114188" cy="80074"/>
            </a:xfrm>
            <a:custGeom>
              <a:avLst/>
              <a:gdLst/>
              <a:ahLst/>
              <a:cxnLst/>
              <a:rect l="l" t="t" r="r" b="b"/>
              <a:pathLst>
                <a:path w="1841" h="1291" extrusionOk="0">
                  <a:moveTo>
                    <a:pt x="1" y="0"/>
                  </a:moveTo>
                  <a:lnTo>
                    <a:pt x="1" y="0"/>
                  </a:lnTo>
                  <a:cubicBezTo>
                    <a:pt x="307" y="1152"/>
                    <a:pt x="1210" y="1290"/>
                    <a:pt x="1626" y="1290"/>
                  </a:cubicBezTo>
                  <a:cubicBezTo>
                    <a:pt x="1758" y="1290"/>
                    <a:pt x="1841" y="1276"/>
                    <a:pt x="1841" y="1276"/>
                  </a:cubicBezTo>
                  <a:lnTo>
                    <a:pt x="1841" y="959"/>
                  </a:lnTo>
                  <a:cubicBezTo>
                    <a:pt x="1787" y="963"/>
                    <a:pt x="1735" y="964"/>
                    <a:pt x="1685" y="964"/>
                  </a:cubicBezTo>
                  <a:cubicBezTo>
                    <a:pt x="486" y="964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FA9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7"/>
            <p:cNvSpPr/>
            <p:nvPr/>
          </p:nvSpPr>
          <p:spPr>
            <a:xfrm>
              <a:off x="11117242" y="1651245"/>
              <a:ext cx="153946" cy="233648"/>
            </a:xfrm>
            <a:custGeom>
              <a:avLst/>
              <a:gdLst/>
              <a:ahLst/>
              <a:cxnLst/>
              <a:rect l="l" t="t" r="r" b="b"/>
              <a:pathLst>
                <a:path w="2482" h="3767" extrusionOk="0">
                  <a:moveTo>
                    <a:pt x="852" y="0"/>
                  </a:moveTo>
                  <a:cubicBezTo>
                    <a:pt x="593" y="0"/>
                    <a:pt x="344" y="150"/>
                    <a:pt x="199" y="366"/>
                  </a:cubicBezTo>
                  <a:cubicBezTo>
                    <a:pt x="48" y="591"/>
                    <a:pt x="1" y="874"/>
                    <a:pt x="31" y="1141"/>
                  </a:cubicBezTo>
                  <a:cubicBezTo>
                    <a:pt x="89" y="1491"/>
                    <a:pt x="195" y="1752"/>
                    <a:pt x="463" y="1880"/>
                  </a:cubicBezTo>
                  <a:cubicBezTo>
                    <a:pt x="614" y="1953"/>
                    <a:pt x="789" y="1971"/>
                    <a:pt x="938" y="2048"/>
                  </a:cubicBezTo>
                  <a:cubicBezTo>
                    <a:pt x="1173" y="2171"/>
                    <a:pt x="1309" y="2426"/>
                    <a:pt x="1387" y="2679"/>
                  </a:cubicBezTo>
                  <a:cubicBezTo>
                    <a:pt x="1465" y="2934"/>
                    <a:pt x="1497" y="3199"/>
                    <a:pt x="1594" y="3445"/>
                  </a:cubicBezTo>
                  <a:cubicBezTo>
                    <a:pt x="1653" y="3600"/>
                    <a:pt x="1778" y="3767"/>
                    <a:pt x="1939" y="3767"/>
                  </a:cubicBezTo>
                  <a:cubicBezTo>
                    <a:pt x="1948" y="3767"/>
                    <a:pt x="1958" y="3766"/>
                    <a:pt x="1968" y="3765"/>
                  </a:cubicBezTo>
                  <a:cubicBezTo>
                    <a:pt x="2143" y="3743"/>
                    <a:pt x="2231" y="3540"/>
                    <a:pt x="2270" y="3368"/>
                  </a:cubicBezTo>
                  <a:cubicBezTo>
                    <a:pt x="2482" y="2389"/>
                    <a:pt x="2272" y="1368"/>
                    <a:pt x="1689" y="554"/>
                  </a:cubicBezTo>
                  <a:cubicBezTo>
                    <a:pt x="1493" y="282"/>
                    <a:pt x="1221" y="21"/>
                    <a:pt x="884" y="1"/>
                  </a:cubicBezTo>
                  <a:cubicBezTo>
                    <a:pt x="873" y="1"/>
                    <a:pt x="863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7"/>
            <p:cNvSpPr/>
            <p:nvPr/>
          </p:nvSpPr>
          <p:spPr>
            <a:xfrm>
              <a:off x="11107876" y="1596726"/>
              <a:ext cx="21461" cy="23321"/>
            </a:xfrm>
            <a:custGeom>
              <a:avLst/>
              <a:gdLst/>
              <a:ahLst/>
              <a:cxnLst/>
              <a:rect l="l" t="t" r="r" b="b"/>
              <a:pathLst>
                <a:path w="346" h="376" extrusionOk="0">
                  <a:moveTo>
                    <a:pt x="173" y="1"/>
                  </a:moveTo>
                  <a:cubicBezTo>
                    <a:pt x="87" y="1"/>
                    <a:pt x="0" y="56"/>
                    <a:pt x="0" y="167"/>
                  </a:cubicBezTo>
                  <a:lnTo>
                    <a:pt x="0" y="209"/>
                  </a:lnTo>
                  <a:cubicBezTo>
                    <a:pt x="0" y="320"/>
                    <a:pt x="87" y="375"/>
                    <a:pt x="173" y="375"/>
                  </a:cubicBezTo>
                  <a:cubicBezTo>
                    <a:pt x="260" y="375"/>
                    <a:pt x="346" y="320"/>
                    <a:pt x="346" y="209"/>
                  </a:cubicBezTo>
                  <a:lnTo>
                    <a:pt x="346" y="167"/>
                  </a:lnTo>
                  <a:cubicBezTo>
                    <a:pt x="346" y="56"/>
                    <a:pt x="26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demo">
            <a:hlinkClick r:id="" action="ppaction://media"/>
            <a:extLst>
              <a:ext uri="{FF2B5EF4-FFF2-40B4-BE49-F238E27FC236}">
                <a16:creationId xmlns:a16="http://schemas.microsoft.com/office/drawing/2014/main" id="{D9022879-15CF-DC06-A235-A630DAC984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4506" y="607591"/>
            <a:ext cx="7726719" cy="43462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550B57-631E-E72E-317F-DBD9B3E6E567}"/>
              </a:ext>
            </a:extLst>
          </p:cNvPr>
          <p:cNvSpPr txBox="1"/>
          <p:nvPr/>
        </p:nvSpPr>
        <p:spPr>
          <a:xfrm>
            <a:off x="3050275" y="186404"/>
            <a:ext cx="3180679" cy="307777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en-US" b="0" i="0" u="sng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Montserrat Black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https://youtu.be/Hh-tNrxrMMg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Montserrat Black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3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89"/>
          <p:cNvSpPr txBox="1">
            <a:spLocks noGrp="1"/>
          </p:cNvSpPr>
          <p:nvPr>
            <p:ph type="title"/>
          </p:nvPr>
        </p:nvSpPr>
        <p:spPr>
          <a:xfrm>
            <a:off x="727950" y="1725381"/>
            <a:ext cx="7688100" cy="12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THANK YOU!</a:t>
            </a:r>
            <a:endParaRPr dirty="0"/>
          </a:p>
        </p:txBody>
      </p:sp>
      <p:sp>
        <p:nvSpPr>
          <p:cNvPr id="2511" name="Google Shape;2511;p89"/>
          <p:cNvSpPr/>
          <p:nvPr/>
        </p:nvSpPr>
        <p:spPr>
          <a:xfrm rot="-909156">
            <a:off x="2911213" y="2194195"/>
            <a:ext cx="71053" cy="27369"/>
          </a:xfrm>
          <a:custGeom>
            <a:avLst/>
            <a:gdLst/>
            <a:ahLst/>
            <a:cxnLst/>
            <a:rect l="l" t="t" r="r" b="b"/>
            <a:pathLst>
              <a:path w="2256" h="869" extrusionOk="0">
                <a:moveTo>
                  <a:pt x="1965" y="1"/>
                </a:moveTo>
                <a:cubicBezTo>
                  <a:pt x="1953" y="1"/>
                  <a:pt x="1940" y="1"/>
                  <a:pt x="1927" y="3"/>
                </a:cubicBezTo>
                <a:cubicBezTo>
                  <a:pt x="1377" y="80"/>
                  <a:pt x="832" y="191"/>
                  <a:pt x="299" y="336"/>
                </a:cubicBezTo>
                <a:cubicBezTo>
                  <a:pt x="1" y="425"/>
                  <a:pt x="60" y="860"/>
                  <a:pt x="371" y="868"/>
                </a:cubicBezTo>
                <a:cubicBezTo>
                  <a:pt x="393" y="868"/>
                  <a:pt x="418" y="864"/>
                  <a:pt x="444" y="860"/>
                </a:cubicBezTo>
                <a:cubicBezTo>
                  <a:pt x="955" y="719"/>
                  <a:pt x="1475" y="617"/>
                  <a:pt x="2004" y="545"/>
                </a:cubicBezTo>
                <a:cubicBezTo>
                  <a:pt x="2153" y="523"/>
                  <a:pt x="2255" y="387"/>
                  <a:pt x="2234" y="238"/>
                </a:cubicBezTo>
                <a:cubicBezTo>
                  <a:pt x="2215" y="101"/>
                  <a:pt x="2099" y="1"/>
                  <a:pt x="196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2" name="Google Shape;2512;p89"/>
          <p:cNvGrpSpPr/>
          <p:nvPr/>
        </p:nvGrpSpPr>
        <p:grpSpPr>
          <a:xfrm>
            <a:off x="363065" y="2999603"/>
            <a:ext cx="2305452" cy="1791873"/>
            <a:chOff x="534498" y="2079333"/>
            <a:chExt cx="2925700" cy="2273951"/>
          </a:xfrm>
        </p:grpSpPr>
        <p:sp>
          <p:nvSpPr>
            <p:cNvPr id="2513" name="Google Shape;2513;p89"/>
            <p:cNvSpPr/>
            <p:nvPr/>
          </p:nvSpPr>
          <p:spPr>
            <a:xfrm rot="-909156">
              <a:off x="1401480" y="2818491"/>
              <a:ext cx="1455226" cy="1174668"/>
            </a:xfrm>
            <a:custGeom>
              <a:avLst/>
              <a:gdLst/>
              <a:ahLst/>
              <a:cxnLst/>
              <a:rect l="l" t="t" r="r" b="b"/>
              <a:pathLst>
                <a:path w="46205" h="37297" extrusionOk="0">
                  <a:moveTo>
                    <a:pt x="23102" y="1"/>
                  </a:moveTo>
                  <a:cubicBezTo>
                    <a:pt x="10345" y="1"/>
                    <a:pt x="0" y="8347"/>
                    <a:pt x="0" y="18649"/>
                  </a:cubicBezTo>
                  <a:cubicBezTo>
                    <a:pt x="0" y="28947"/>
                    <a:pt x="10345" y="37297"/>
                    <a:pt x="23102" y="37297"/>
                  </a:cubicBezTo>
                  <a:cubicBezTo>
                    <a:pt x="35860" y="37297"/>
                    <a:pt x="46205" y="28947"/>
                    <a:pt x="46205" y="18649"/>
                  </a:cubicBezTo>
                  <a:cubicBezTo>
                    <a:pt x="46205" y="8351"/>
                    <a:pt x="35860" y="1"/>
                    <a:pt x="231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9"/>
            <p:cNvSpPr/>
            <p:nvPr/>
          </p:nvSpPr>
          <p:spPr>
            <a:xfrm rot="-909156">
              <a:off x="819753" y="2760253"/>
              <a:ext cx="73919" cy="27401"/>
            </a:xfrm>
            <a:custGeom>
              <a:avLst/>
              <a:gdLst/>
              <a:ahLst/>
              <a:cxnLst/>
              <a:rect l="l" t="t" r="r" b="b"/>
              <a:pathLst>
                <a:path w="2347" h="870" extrusionOk="0">
                  <a:moveTo>
                    <a:pt x="373" y="1"/>
                  </a:moveTo>
                  <a:cubicBezTo>
                    <a:pt x="55" y="1"/>
                    <a:pt x="1" y="497"/>
                    <a:pt x="347" y="546"/>
                  </a:cubicBezTo>
                  <a:cubicBezTo>
                    <a:pt x="871" y="618"/>
                    <a:pt x="1396" y="725"/>
                    <a:pt x="1907" y="861"/>
                  </a:cubicBezTo>
                  <a:cubicBezTo>
                    <a:pt x="1933" y="865"/>
                    <a:pt x="1954" y="869"/>
                    <a:pt x="1979" y="869"/>
                  </a:cubicBezTo>
                  <a:cubicBezTo>
                    <a:pt x="2286" y="861"/>
                    <a:pt x="2346" y="426"/>
                    <a:pt x="2052" y="337"/>
                  </a:cubicBezTo>
                  <a:cubicBezTo>
                    <a:pt x="1515" y="192"/>
                    <a:pt x="969" y="81"/>
                    <a:pt x="419" y="4"/>
                  </a:cubicBezTo>
                  <a:cubicBezTo>
                    <a:pt x="403" y="2"/>
                    <a:pt x="388" y="1"/>
                    <a:pt x="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9"/>
            <p:cNvSpPr/>
            <p:nvPr/>
          </p:nvSpPr>
          <p:spPr>
            <a:xfrm rot="-909156">
              <a:off x="964433" y="2748291"/>
              <a:ext cx="171679" cy="217599"/>
            </a:xfrm>
            <a:custGeom>
              <a:avLst/>
              <a:gdLst/>
              <a:ahLst/>
              <a:cxnLst/>
              <a:rect l="l" t="t" r="r" b="b"/>
              <a:pathLst>
                <a:path w="5451" h="6909" extrusionOk="0">
                  <a:moveTo>
                    <a:pt x="386" y="1"/>
                  </a:moveTo>
                  <a:cubicBezTo>
                    <a:pt x="142" y="1"/>
                    <a:pt x="1" y="350"/>
                    <a:pt x="250" y="506"/>
                  </a:cubicBezTo>
                  <a:cubicBezTo>
                    <a:pt x="4278" y="2586"/>
                    <a:pt x="4883" y="6635"/>
                    <a:pt x="4892" y="6674"/>
                  </a:cubicBezTo>
                  <a:cubicBezTo>
                    <a:pt x="4909" y="6806"/>
                    <a:pt x="5024" y="6908"/>
                    <a:pt x="5160" y="6908"/>
                  </a:cubicBezTo>
                  <a:lnTo>
                    <a:pt x="5199" y="6908"/>
                  </a:lnTo>
                  <a:cubicBezTo>
                    <a:pt x="5348" y="6887"/>
                    <a:pt x="5450" y="6750"/>
                    <a:pt x="5429" y="6601"/>
                  </a:cubicBezTo>
                  <a:cubicBezTo>
                    <a:pt x="5408" y="6422"/>
                    <a:pt x="4790" y="2237"/>
                    <a:pt x="497" y="24"/>
                  </a:cubicBezTo>
                  <a:cubicBezTo>
                    <a:pt x="459" y="8"/>
                    <a:pt x="421" y="1"/>
                    <a:pt x="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9"/>
            <p:cNvSpPr/>
            <p:nvPr/>
          </p:nvSpPr>
          <p:spPr>
            <a:xfrm rot="-909156">
              <a:off x="2746788" y="2145760"/>
              <a:ext cx="617144" cy="818649"/>
            </a:xfrm>
            <a:custGeom>
              <a:avLst/>
              <a:gdLst/>
              <a:ahLst/>
              <a:cxnLst/>
              <a:rect l="l" t="t" r="r" b="b"/>
              <a:pathLst>
                <a:path w="19595" h="25993" extrusionOk="0">
                  <a:moveTo>
                    <a:pt x="12342" y="0"/>
                  </a:moveTo>
                  <a:cubicBezTo>
                    <a:pt x="11872" y="0"/>
                    <a:pt x="11505" y="559"/>
                    <a:pt x="11505" y="559"/>
                  </a:cubicBezTo>
                  <a:cubicBezTo>
                    <a:pt x="10737" y="2929"/>
                    <a:pt x="11526" y="5034"/>
                    <a:pt x="11526" y="5034"/>
                  </a:cubicBezTo>
                  <a:lnTo>
                    <a:pt x="12579" y="6799"/>
                  </a:lnTo>
                  <a:lnTo>
                    <a:pt x="10469" y="8120"/>
                  </a:lnTo>
                  <a:lnTo>
                    <a:pt x="11799" y="9701"/>
                  </a:lnTo>
                  <a:lnTo>
                    <a:pt x="10149" y="10435"/>
                  </a:lnTo>
                  <a:lnTo>
                    <a:pt x="10720" y="12642"/>
                  </a:lnTo>
                  <a:lnTo>
                    <a:pt x="8602" y="13282"/>
                  </a:lnTo>
                  <a:lnTo>
                    <a:pt x="9207" y="15102"/>
                  </a:lnTo>
                  <a:lnTo>
                    <a:pt x="7963" y="15481"/>
                  </a:lnTo>
                  <a:lnTo>
                    <a:pt x="7813" y="16713"/>
                  </a:lnTo>
                  <a:cubicBezTo>
                    <a:pt x="6287" y="18495"/>
                    <a:pt x="3560" y="19744"/>
                    <a:pt x="3560" y="19744"/>
                  </a:cubicBezTo>
                  <a:cubicBezTo>
                    <a:pt x="3560" y="19744"/>
                    <a:pt x="1697" y="22472"/>
                    <a:pt x="0" y="25336"/>
                  </a:cubicBezTo>
                  <a:lnTo>
                    <a:pt x="7008" y="25992"/>
                  </a:lnTo>
                  <a:cubicBezTo>
                    <a:pt x="6057" y="24441"/>
                    <a:pt x="8278" y="23558"/>
                    <a:pt x="8278" y="23558"/>
                  </a:cubicBezTo>
                  <a:cubicBezTo>
                    <a:pt x="10848" y="22859"/>
                    <a:pt x="16014" y="18661"/>
                    <a:pt x="17804" y="12093"/>
                  </a:cubicBezTo>
                  <a:cubicBezTo>
                    <a:pt x="19595" y="5520"/>
                    <a:pt x="13623" y="1134"/>
                    <a:pt x="12915" y="311"/>
                  </a:cubicBezTo>
                  <a:cubicBezTo>
                    <a:pt x="12719" y="83"/>
                    <a:pt x="12523" y="0"/>
                    <a:pt x="12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7" name="Google Shape;2517;p89"/>
            <p:cNvGrpSpPr/>
            <p:nvPr/>
          </p:nvGrpSpPr>
          <p:grpSpPr>
            <a:xfrm>
              <a:off x="1217715" y="3133356"/>
              <a:ext cx="1983743" cy="1219928"/>
              <a:chOff x="1217715" y="3133356"/>
              <a:chExt cx="1983743" cy="1219928"/>
            </a:xfrm>
          </p:grpSpPr>
          <p:sp>
            <p:nvSpPr>
              <p:cNvPr id="2518" name="Google Shape;2518;p89"/>
              <p:cNvSpPr/>
              <p:nvPr/>
            </p:nvSpPr>
            <p:spPr>
              <a:xfrm rot="-909156">
                <a:off x="2753986" y="3273964"/>
                <a:ext cx="395640" cy="449213"/>
              </a:xfrm>
              <a:custGeom>
                <a:avLst/>
                <a:gdLst/>
                <a:ahLst/>
                <a:cxnLst/>
                <a:rect l="l" t="t" r="r" b="b"/>
                <a:pathLst>
                  <a:path w="12562" h="14263" extrusionOk="0">
                    <a:moveTo>
                      <a:pt x="3935" y="0"/>
                    </a:moveTo>
                    <a:lnTo>
                      <a:pt x="0" y="7451"/>
                    </a:lnTo>
                    <a:cubicBezTo>
                      <a:pt x="0" y="7451"/>
                      <a:pt x="1539" y="7574"/>
                      <a:pt x="3159" y="7574"/>
                    </a:cubicBezTo>
                    <a:cubicBezTo>
                      <a:pt x="4233" y="7574"/>
                      <a:pt x="5341" y="7520"/>
                      <a:pt x="6062" y="7340"/>
                    </a:cubicBezTo>
                    <a:cubicBezTo>
                      <a:pt x="6131" y="7323"/>
                      <a:pt x="6199" y="7314"/>
                      <a:pt x="6265" y="7314"/>
                    </a:cubicBezTo>
                    <a:cubicBezTo>
                      <a:pt x="7922" y="7314"/>
                      <a:pt x="8584" y="12572"/>
                      <a:pt x="8679" y="13584"/>
                    </a:cubicBezTo>
                    <a:cubicBezTo>
                      <a:pt x="8716" y="14004"/>
                      <a:pt x="8948" y="14262"/>
                      <a:pt x="9279" y="14262"/>
                    </a:cubicBezTo>
                    <a:cubicBezTo>
                      <a:pt x="9778" y="14262"/>
                      <a:pt x="10503" y="13672"/>
                      <a:pt x="11121" y="12157"/>
                    </a:cubicBezTo>
                    <a:cubicBezTo>
                      <a:pt x="12152" y="9637"/>
                      <a:pt x="12562" y="5460"/>
                      <a:pt x="10729" y="3504"/>
                    </a:cubicBezTo>
                    <a:cubicBezTo>
                      <a:pt x="8896" y="1547"/>
                      <a:pt x="3935" y="0"/>
                      <a:pt x="39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89"/>
              <p:cNvSpPr/>
              <p:nvPr/>
            </p:nvSpPr>
            <p:spPr>
              <a:xfrm rot="-909156">
                <a:off x="1269548" y="3676029"/>
                <a:ext cx="395640" cy="449213"/>
              </a:xfrm>
              <a:custGeom>
                <a:avLst/>
                <a:gdLst/>
                <a:ahLst/>
                <a:cxnLst/>
                <a:rect l="l" t="t" r="r" b="b"/>
                <a:pathLst>
                  <a:path w="12562" h="14263" extrusionOk="0">
                    <a:moveTo>
                      <a:pt x="8628" y="0"/>
                    </a:moveTo>
                    <a:cubicBezTo>
                      <a:pt x="8628" y="0"/>
                      <a:pt x="3666" y="1547"/>
                      <a:pt x="1833" y="3504"/>
                    </a:cubicBezTo>
                    <a:cubicBezTo>
                      <a:pt x="1" y="5460"/>
                      <a:pt x="410" y="9637"/>
                      <a:pt x="1437" y="12157"/>
                    </a:cubicBezTo>
                    <a:cubicBezTo>
                      <a:pt x="2058" y="13672"/>
                      <a:pt x="2782" y="14262"/>
                      <a:pt x="3281" y="14262"/>
                    </a:cubicBezTo>
                    <a:cubicBezTo>
                      <a:pt x="3612" y="14262"/>
                      <a:pt x="3845" y="14004"/>
                      <a:pt x="3884" y="13584"/>
                    </a:cubicBezTo>
                    <a:cubicBezTo>
                      <a:pt x="3978" y="12572"/>
                      <a:pt x="4636" y="7314"/>
                      <a:pt x="6293" y="7314"/>
                    </a:cubicBezTo>
                    <a:cubicBezTo>
                      <a:pt x="6359" y="7314"/>
                      <a:pt x="6427" y="7323"/>
                      <a:pt x="6496" y="7340"/>
                    </a:cubicBezTo>
                    <a:cubicBezTo>
                      <a:pt x="7217" y="7520"/>
                      <a:pt x="8326" y="7574"/>
                      <a:pt x="9400" y="7574"/>
                    </a:cubicBezTo>
                    <a:cubicBezTo>
                      <a:pt x="11021" y="7574"/>
                      <a:pt x="12562" y="7451"/>
                      <a:pt x="12562" y="7451"/>
                    </a:cubicBezTo>
                    <a:lnTo>
                      <a:pt x="86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89"/>
              <p:cNvSpPr/>
              <p:nvPr/>
            </p:nvSpPr>
            <p:spPr>
              <a:xfrm rot="-909156">
                <a:off x="1467248" y="3311839"/>
                <a:ext cx="1455100" cy="672575"/>
              </a:xfrm>
              <a:custGeom>
                <a:avLst/>
                <a:gdLst/>
                <a:ahLst/>
                <a:cxnLst/>
                <a:rect l="l" t="t" r="r" b="b"/>
                <a:pathLst>
                  <a:path w="46201" h="21355" extrusionOk="0">
                    <a:moveTo>
                      <a:pt x="244" y="0"/>
                    </a:moveTo>
                    <a:cubicBezTo>
                      <a:pt x="82" y="895"/>
                      <a:pt x="1" y="1799"/>
                      <a:pt x="1" y="2707"/>
                    </a:cubicBezTo>
                    <a:cubicBezTo>
                      <a:pt x="1" y="13005"/>
                      <a:pt x="10345" y="21355"/>
                      <a:pt x="23103" y="21355"/>
                    </a:cubicBezTo>
                    <a:cubicBezTo>
                      <a:pt x="35860" y="21355"/>
                      <a:pt x="46201" y="13005"/>
                      <a:pt x="46201" y="2707"/>
                    </a:cubicBezTo>
                    <a:cubicBezTo>
                      <a:pt x="46201" y="1799"/>
                      <a:pt x="46120" y="895"/>
                      <a:pt x="45958" y="0"/>
                    </a:cubicBezTo>
                    <a:cubicBezTo>
                      <a:pt x="44334" y="9019"/>
                      <a:pt x="34718" y="15942"/>
                      <a:pt x="23103" y="15942"/>
                    </a:cubicBezTo>
                    <a:cubicBezTo>
                      <a:pt x="11479" y="15942"/>
                      <a:pt x="1867" y="9015"/>
                      <a:pt x="2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89"/>
              <p:cNvSpPr/>
              <p:nvPr/>
            </p:nvSpPr>
            <p:spPr>
              <a:xfrm rot="-909156">
                <a:off x="1663554" y="3904397"/>
                <a:ext cx="373373" cy="407167"/>
              </a:xfrm>
              <a:custGeom>
                <a:avLst/>
                <a:gdLst/>
                <a:ahLst/>
                <a:cxnLst/>
                <a:rect l="l" t="t" r="r" b="b"/>
                <a:pathLst>
                  <a:path w="11855" h="12928" extrusionOk="0">
                    <a:moveTo>
                      <a:pt x="4698" y="0"/>
                    </a:moveTo>
                    <a:cubicBezTo>
                      <a:pt x="4698" y="0"/>
                      <a:pt x="1194" y="3282"/>
                      <a:pt x="597" y="5516"/>
                    </a:cubicBezTo>
                    <a:cubicBezTo>
                      <a:pt x="1" y="7753"/>
                      <a:pt x="2460" y="10660"/>
                      <a:pt x="4621" y="12075"/>
                    </a:cubicBezTo>
                    <a:cubicBezTo>
                      <a:pt x="5566" y="12693"/>
                      <a:pt x="6311" y="12927"/>
                      <a:pt x="6814" y="12927"/>
                    </a:cubicBezTo>
                    <a:cubicBezTo>
                      <a:pt x="7463" y="12927"/>
                      <a:pt x="7708" y="12537"/>
                      <a:pt x="7456" y="12075"/>
                    </a:cubicBezTo>
                    <a:cubicBezTo>
                      <a:pt x="7008" y="11257"/>
                      <a:pt x="4770" y="6782"/>
                      <a:pt x="6560" y="6338"/>
                    </a:cubicBezTo>
                    <a:cubicBezTo>
                      <a:pt x="8351" y="5891"/>
                      <a:pt x="11854" y="3802"/>
                      <a:pt x="11854" y="3802"/>
                    </a:cubicBezTo>
                    <a:lnTo>
                      <a:pt x="469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89"/>
              <p:cNvSpPr/>
              <p:nvPr/>
            </p:nvSpPr>
            <p:spPr>
              <a:xfrm rot="-909156">
                <a:off x="1450646" y="3755552"/>
                <a:ext cx="400459" cy="473370"/>
              </a:xfrm>
              <a:custGeom>
                <a:avLst/>
                <a:gdLst/>
                <a:ahLst/>
                <a:cxnLst/>
                <a:rect l="l" t="t" r="r" b="b"/>
                <a:pathLst>
                  <a:path w="12715" h="15030" extrusionOk="0">
                    <a:moveTo>
                      <a:pt x="7438" y="0"/>
                    </a:moveTo>
                    <a:cubicBezTo>
                      <a:pt x="7438" y="0"/>
                      <a:pt x="2860" y="2455"/>
                      <a:pt x="1432" y="4727"/>
                    </a:cubicBezTo>
                    <a:cubicBezTo>
                      <a:pt x="0" y="6995"/>
                      <a:pt x="1194" y="11018"/>
                      <a:pt x="2686" y="13299"/>
                    </a:cubicBezTo>
                    <a:cubicBezTo>
                      <a:pt x="3504" y="14553"/>
                      <a:pt x="4260" y="15030"/>
                      <a:pt x="4758" y="15030"/>
                    </a:cubicBezTo>
                    <a:cubicBezTo>
                      <a:pt x="5165" y="15030"/>
                      <a:pt x="5400" y="14710"/>
                      <a:pt x="5354" y="14237"/>
                    </a:cubicBezTo>
                    <a:cubicBezTo>
                      <a:pt x="5257" y="13193"/>
                      <a:pt x="4887" y="7607"/>
                      <a:pt x="6692" y="7607"/>
                    </a:cubicBezTo>
                    <a:cubicBezTo>
                      <a:pt x="6707" y="7607"/>
                      <a:pt x="6723" y="7608"/>
                      <a:pt x="6739" y="7609"/>
                    </a:cubicBezTo>
                    <a:cubicBezTo>
                      <a:pt x="6819" y="7613"/>
                      <a:pt x="6903" y="7615"/>
                      <a:pt x="6990" y="7615"/>
                    </a:cubicBezTo>
                    <a:cubicBezTo>
                      <a:pt x="8947" y="7615"/>
                      <a:pt x="12715" y="6569"/>
                      <a:pt x="12715" y="6569"/>
                    </a:cubicBezTo>
                    <a:lnTo>
                      <a:pt x="74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89"/>
              <p:cNvSpPr/>
              <p:nvPr/>
            </p:nvSpPr>
            <p:spPr>
              <a:xfrm rot="-909156">
                <a:off x="2539229" y="3667217"/>
                <a:ext cx="373373" cy="407167"/>
              </a:xfrm>
              <a:custGeom>
                <a:avLst/>
                <a:gdLst/>
                <a:ahLst/>
                <a:cxnLst/>
                <a:rect l="l" t="t" r="r" b="b"/>
                <a:pathLst>
                  <a:path w="11855" h="12928" extrusionOk="0">
                    <a:moveTo>
                      <a:pt x="7153" y="0"/>
                    </a:moveTo>
                    <a:lnTo>
                      <a:pt x="1" y="3802"/>
                    </a:lnTo>
                    <a:cubicBezTo>
                      <a:pt x="1" y="3802"/>
                      <a:pt x="3505" y="5891"/>
                      <a:pt x="5295" y="6338"/>
                    </a:cubicBezTo>
                    <a:cubicBezTo>
                      <a:pt x="7081" y="6782"/>
                      <a:pt x="4847" y="11257"/>
                      <a:pt x="4400" y="12075"/>
                    </a:cubicBezTo>
                    <a:cubicBezTo>
                      <a:pt x="4147" y="12537"/>
                      <a:pt x="4392" y="12927"/>
                      <a:pt x="5041" y="12927"/>
                    </a:cubicBezTo>
                    <a:cubicBezTo>
                      <a:pt x="5544" y="12927"/>
                      <a:pt x="6289" y="12693"/>
                      <a:pt x="7234" y="12075"/>
                    </a:cubicBezTo>
                    <a:cubicBezTo>
                      <a:pt x="9395" y="10660"/>
                      <a:pt x="11855" y="7753"/>
                      <a:pt x="11258" y="5516"/>
                    </a:cubicBezTo>
                    <a:cubicBezTo>
                      <a:pt x="10661" y="3282"/>
                      <a:pt x="7153" y="0"/>
                      <a:pt x="7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89"/>
              <p:cNvSpPr/>
              <p:nvPr/>
            </p:nvSpPr>
            <p:spPr>
              <a:xfrm rot="-909156">
                <a:off x="2639382" y="3433579"/>
                <a:ext cx="400459" cy="473370"/>
              </a:xfrm>
              <a:custGeom>
                <a:avLst/>
                <a:gdLst/>
                <a:ahLst/>
                <a:cxnLst/>
                <a:rect l="l" t="t" r="r" b="b"/>
                <a:pathLst>
                  <a:path w="12715" h="15030" extrusionOk="0">
                    <a:moveTo>
                      <a:pt x="5277" y="0"/>
                    </a:moveTo>
                    <a:lnTo>
                      <a:pt x="0" y="6569"/>
                    </a:lnTo>
                    <a:cubicBezTo>
                      <a:pt x="0" y="6569"/>
                      <a:pt x="3769" y="7615"/>
                      <a:pt x="5725" y="7615"/>
                    </a:cubicBezTo>
                    <a:cubicBezTo>
                      <a:pt x="5812" y="7615"/>
                      <a:pt x="5896" y="7613"/>
                      <a:pt x="5976" y="7609"/>
                    </a:cubicBezTo>
                    <a:cubicBezTo>
                      <a:pt x="5992" y="7608"/>
                      <a:pt x="6008" y="7607"/>
                      <a:pt x="6023" y="7607"/>
                    </a:cubicBezTo>
                    <a:cubicBezTo>
                      <a:pt x="7828" y="7607"/>
                      <a:pt x="7459" y="13193"/>
                      <a:pt x="7361" y="14237"/>
                    </a:cubicBezTo>
                    <a:cubicBezTo>
                      <a:pt x="7315" y="14710"/>
                      <a:pt x="7550" y="15030"/>
                      <a:pt x="7957" y="15030"/>
                    </a:cubicBezTo>
                    <a:cubicBezTo>
                      <a:pt x="8455" y="15030"/>
                      <a:pt x="9212" y="14553"/>
                      <a:pt x="10030" y="13299"/>
                    </a:cubicBezTo>
                    <a:cubicBezTo>
                      <a:pt x="11522" y="11018"/>
                      <a:pt x="12715" y="6995"/>
                      <a:pt x="11283" y="4727"/>
                    </a:cubicBezTo>
                    <a:cubicBezTo>
                      <a:pt x="9855" y="2455"/>
                      <a:pt x="5277" y="0"/>
                      <a:pt x="5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25" name="Google Shape;2525;p89"/>
            <p:cNvSpPr/>
            <p:nvPr/>
          </p:nvSpPr>
          <p:spPr>
            <a:xfrm rot="-909156">
              <a:off x="630792" y="2718790"/>
              <a:ext cx="617144" cy="818870"/>
            </a:xfrm>
            <a:custGeom>
              <a:avLst/>
              <a:gdLst/>
              <a:ahLst/>
              <a:cxnLst/>
              <a:rect l="l" t="t" r="r" b="b"/>
              <a:pathLst>
                <a:path w="19595" h="26000" extrusionOk="0">
                  <a:moveTo>
                    <a:pt x="7252" y="0"/>
                  </a:moveTo>
                  <a:cubicBezTo>
                    <a:pt x="7071" y="0"/>
                    <a:pt x="6876" y="82"/>
                    <a:pt x="6680" y="310"/>
                  </a:cubicBezTo>
                  <a:cubicBezTo>
                    <a:pt x="5972" y="1133"/>
                    <a:pt x="1" y="5523"/>
                    <a:pt x="1791" y="12096"/>
                  </a:cubicBezTo>
                  <a:cubicBezTo>
                    <a:pt x="3581" y="18668"/>
                    <a:pt x="8751" y="22867"/>
                    <a:pt x="11317" y="23561"/>
                  </a:cubicBezTo>
                  <a:cubicBezTo>
                    <a:pt x="11317" y="23561"/>
                    <a:pt x="13538" y="24448"/>
                    <a:pt x="12588" y="25999"/>
                  </a:cubicBezTo>
                  <a:lnTo>
                    <a:pt x="19595" y="25339"/>
                  </a:lnTo>
                  <a:cubicBezTo>
                    <a:pt x="17898" y="22475"/>
                    <a:pt x="16036" y="19747"/>
                    <a:pt x="16036" y="19747"/>
                  </a:cubicBezTo>
                  <a:cubicBezTo>
                    <a:pt x="16036" y="19747"/>
                    <a:pt x="13308" y="18498"/>
                    <a:pt x="11786" y="16716"/>
                  </a:cubicBezTo>
                  <a:lnTo>
                    <a:pt x="11633" y="15484"/>
                  </a:lnTo>
                  <a:lnTo>
                    <a:pt x="10392" y="15105"/>
                  </a:lnTo>
                  <a:lnTo>
                    <a:pt x="10993" y="13281"/>
                  </a:lnTo>
                  <a:lnTo>
                    <a:pt x="8875" y="12641"/>
                  </a:lnTo>
                  <a:lnTo>
                    <a:pt x="9450" y="10438"/>
                  </a:lnTo>
                  <a:lnTo>
                    <a:pt x="7797" y="9700"/>
                  </a:lnTo>
                  <a:lnTo>
                    <a:pt x="9131" y="8123"/>
                  </a:lnTo>
                  <a:lnTo>
                    <a:pt x="7017" y="6797"/>
                  </a:lnTo>
                  <a:lnTo>
                    <a:pt x="8069" y="5033"/>
                  </a:lnTo>
                  <a:cubicBezTo>
                    <a:pt x="8069" y="5033"/>
                    <a:pt x="8858" y="2932"/>
                    <a:pt x="8091" y="562"/>
                  </a:cubicBezTo>
                  <a:cubicBezTo>
                    <a:pt x="8091" y="562"/>
                    <a:pt x="7723" y="0"/>
                    <a:pt x="7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6" name="Google Shape;2526;p89"/>
            <p:cNvGrpSpPr/>
            <p:nvPr/>
          </p:nvGrpSpPr>
          <p:grpSpPr>
            <a:xfrm>
              <a:off x="1518860" y="3125179"/>
              <a:ext cx="1129623" cy="435622"/>
              <a:chOff x="1518860" y="3125179"/>
              <a:chExt cx="1129623" cy="435622"/>
            </a:xfrm>
          </p:grpSpPr>
          <p:sp>
            <p:nvSpPr>
              <p:cNvPr id="2527" name="Google Shape;2527;p89"/>
              <p:cNvSpPr/>
              <p:nvPr/>
            </p:nvSpPr>
            <p:spPr>
              <a:xfrm rot="-909156">
                <a:off x="1535188" y="3398662"/>
                <a:ext cx="150641" cy="144971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4603" extrusionOk="0">
                    <a:moveTo>
                      <a:pt x="2481" y="1"/>
                    </a:moveTo>
                    <a:cubicBezTo>
                      <a:pt x="1552" y="1"/>
                      <a:pt x="712" y="559"/>
                      <a:pt x="354" y="1420"/>
                    </a:cubicBezTo>
                    <a:cubicBezTo>
                      <a:pt x="0" y="2281"/>
                      <a:pt x="197" y="3270"/>
                      <a:pt x="853" y="3930"/>
                    </a:cubicBezTo>
                    <a:cubicBezTo>
                      <a:pt x="1295" y="4370"/>
                      <a:pt x="1885" y="4603"/>
                      <a:pt x="2484" y="4603"/>
                    </a:cubicBezTo>
                    <a:cubicBezTo>
                      <a:pt x="2780" y="4603"/>
                      <a:pt x="3079" y="4546"/>
                      <a:pt x="3363" y="4429"/>
                    </a:cubicBezTo>
                    <a:cubicBezTo>
                      <a:pt x="4224" y="4071"/>
                      <a:pt x="4783" y="3231"/>
                      <a:pt x="4783" y="2302"/>
                    </a:cubicBezTo>
                    <a:cubicBezTo>
                      <a:pt x="4783" y="1032"/>
                      <a:pt x="3756" y="1"/>
                      <a:pt x="24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89"/>
              <p:cNvSpPr/>
              <p:nvPr/>
            </p:nvSpPr>
            <p:spPr>
              <a:xfrm rot="-909156">
                <a:off x="2481482" y="3142351"/>
                <a:ext cx="150672" cy="144971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4603" extrusionOk="0">
                    <a:moveTo>
                      <a:pt x="2481" y="1"/>
                    </a:moveTo>
                    <a:cubicBezTo>
                      <a:pt x="1552" y="1"/>
                      <a:pt x="712" y="559"/>
                      <a:pt x="354" y="1420"/>
                    </a:cubicBezTo>
                    <a:cubicBezTo>
                      <a:pt x="1" y="2281"/>
                      <a:pt x="197" y="3270"/>
                      <a:pt x="853" y="3930"/>
                    </a:cubicBezTo>
                    <a:cubicBezTo>
                      <a:pt x="1295" y="4370"/>
                      <a:pt x="1885" y="4603"/>
                      <a:pt x="2484" y="4603"/>
                    </a:cubicBezTo>
                    <a:cubicBezTo>
                      <a:pt x="2780" y="4603"/>
                      <a:pt x="3079" y="4546"/>
                      <a:pt x="3364" y="4429"/>
                    </a:cubicBezTo>
                    <a:cubicBezTo>
                      <a:pt x="4225" y="4071"/>
                      <a:pt x="4783" y="3231"/>
                      <a:pt x="4783" y="2302"/>
                    </a:cubicBezTo>
                    <a:cubicBezTo>
                      <a:pt x="4783" y="1028"/>
                      <a:pt x="3756" y="1"/>
                      <a:pt x="24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89"/>
              <p:cNvSpPr/>
              <p:nvPr/>
            </p:nvSpPr>
            <p:spPr>
              <a:xfrm rot="-909156">
                <a:off x="1988331" y="3379973"/>
                <a:ext cx="247708" cy="115020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3652" extrusionOk="0">
                    <a:moveTo>
                      <a:pt x="7358" y="0"/>
                    </a:moveTo>
                    <a:cubicBezTo>
                      <a:pt x="7145" y="0"/>
                      <a:pt x="6953" y="147"/>
                      <a:pt x="6905" y="361"/>
                    </a:cubicBezTo>
                    <a:cubicBezTo>
                      <a:pt x="6586" y="1733"/>
                      <a:pt x="5371" y="2709"/>
                      <a:pt x="3964" y="2726"/>
                    </a:cubicBezTo>
                    <a:cubicBezTo>
                      <a:pt x="3952" y="2727"/>
                      <a:pt x="3939" y="2727"/>
                      <a:pt x="3927" y="2727"/>
                    </a:cubicBezTo>
                    <a:cubicBezTo>
                      <a:pt x="2536" y="2727"/>
                      <a:pt x="1318" y="1785"/>
                      <a:pt x="968" y="433"/>
                    </a:cubicBezTo>
                    <a:cubicBezTo>
                      <a:pt x="921" y="216"/>
                      <a:pt x="729" y="69"/>
                      <a:pt x="516" y="69"/>
                    </a:cubicBezTo>
                    <a:cubicBezTo>
                      <a:pt x="478" y="69"/>
                      <a:pt x="439" y="74"/>
                      <a:pt x="401" y="84"/>
                    </a:cubicBezTo>
                    <a:cubicBezTo>
                      <a:pt x="149" y="148"/>
                      <a:pt x="0" y="412"/>
                      <a:pt x="73" y="663"/>
                    </a:cubicBezTo>
                    <a:cubicBezTo>
                      <a:pt x="524" y="2421"/>
                      <a:pt x="2105" y="3651"/>
                      <a:pt x="3921" y="3651"/>
                    </a:cubicBezTo>
                    <a:cubicBezTo>
                      <a:pt x="3924" y="3651"/>
                      <a:pt x="3927" y="3651"/>
                      <a:pt x="3930" y="3651"/>
                    </a:cubicBezTo>
                    <a:cubicBezTo>
                      <a:pt x="3936" y="3651"/>
                      <a:pt x="3942" y="3651"/>
                      <a:pt x="3948" y="3651"/>
                    </a:cubicBezTo>
                    <a:cubicBezTo>
                      <a:pt x="5795" y="3651"/>
                      <a:pt x="7397" y="2371"/>
                      <a:pt x="7809" y="570"/>
                    </a:cubicBezTo>
                    <a:cubicBezTo>
                      <a:pt x="7864" y="318"/>
                      <a:pt x="7707" y="71"/>
                      <a:pt x="7459" y="11"/>
                    </a:cubicBezTo>
                    <a:cubicBezTo>
                      <a:pt x="7425" y="4"/>
                      <a:pt x="7391" y="0"/>
                      <a:pt x="7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0" name="Google Shape;2530;p89"/>
            <p:cNvSpPr/>
            <p:nvPr/>
          </p:nvSpPr>
          <p:spPr>
            <a:xfrm rot="-909156">
              <a:off x="2619762" y="2188776"/>
              <a:ext cx="575823" cy="1015020"/>
            </a:xfrm>
            <a:custGeom>
              <a:avLst/>
              <a:gdLst/>
              <a:ahLst/>
              <a:cxnLst/>
              <a:rect l="l" t="t" r="r" b="b"/>
              <a:pathLst>
                <a:path w="18283" h="32228" extrusionOk="0">
                  <a:moveTo>
                    <a:pt x="17459" y="1"/>
                  </a:moveTo>
                  <a:cubicBezTo>
                    <a:pt x="17390" y="1"/>
                    <a:pt x="17315" y="8"/>
                    <a:pt x="17233" y="25"/>
                  </a:cubicBezTo>
                  <a:cubicBezTo>
                    <a:pt x="16167" y="238"/>
                    <a:pt x="8759" y="25"/>
                    <a:pt x="6129" y="6303"/>
                  </a:cubicBezTo>
                  <a:cubicBezTo>
                    <a:pt x="3499" y="12586"/>
                    <a:pt x="4987" y="19078"/>
                    <a:pt x="6585" y="21209"/>
                  </a:cubicBezTo>
                  <a:cubicBezTo>
                    <a:pt x="6585" y="21209"/>
                    <a:pt x="7331" y="22914"/>
                    <a:pt x="5626" y="23549"/>
                  </a:cubicBezTo>
                  <a:cubicBezTo>
                    <a:pt x="3921" y="24188"/>
                    <a:pt x="0" y="25058"/>
                    <a:pt x="0" y="25058"/>
                  </a:cubicBezTo>
                  <a:lnTo>
                    <a:pt x="1164" y="32227"/>
                  </a:lnTo>
                  <a:cubicBezTo>
                    <a:pt x="1164" y="32227"/>
                    <a:pt x="7979" y="31686"/>
                    <a:pt x="8286" y="31549"/>
                  </a:cubicBezTo>
                  <a:cubicBezTo>
                    <a:pt x="8623" y="31396"/>
                    <a:pt x="11069" y="31562"/>
                    <a:pt x="12011" y="27713"/>
                  </a:cubicBezTo>
                  <a:cubicBezTo>
                    <a:pt x="12804" y="24482"/>
                    <a:pt x="12651" y="21115"/>
                    <a:pt x="12651" y="21115"/>
                  </a:cubicBezTo>
                  <a:cubicBezTo>
                    <a:pt x="12651" y="21115"/>
                    <a:pt x="11265" y="18451"/>
                    <a:pt x="11159" y="16111"/>
                  </a:cubicBezTo>
                  <a:lnTo>
                    <a:pt x="11798" y="15045"/>
                  </a:lnTo>
                  <a:lnTo>
                    <a:pt x="11052" y="13980"/>
                  </a:lnTo>
                  <a:lnTo>
                    <a:pt x="12651" y="12914"/>
                  </a:lnTo>
                  <a:lnTo>
                    <a:pt x="11372" y="11103"/>
                  </a:lnTo>
                  <a:lnTo>
                    <a:pt x="13184" y="9717"/>
                  </a:lnTo>
                  <a:lnTo>
                    <a:pt x="12331" y="8119"/>
                  </a:lnTo>
                  <a:lnTo>
                    <a:pt x="14356" y="7693"/>
                  </a:lnTo>
                  <a:lnTo>
                    <a:pt x="13503" y="5348"/>
                  </a:lnTo>
                  <a:lnTo>
                    <a:pt x="15421" y="4603"/>
                  </a:lnTo>
                  <a:cubicBezTo>
                    <a:pt x="15421" y="4603"/>
                    <a:pt x="17339" y="3430"/>
                    <a:pt x="18192" y="1090"/>
                  </a:cubicBezTo>
                  <a:cubicBezTo>
                    <a:pt x="18192" y="1090"/>
                    <a:pt x="18283" y="1"/>
                    <a:pt x="174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9"/>
            <p:cNvSpPr/>
            <p:nvPr/>
          </p:nvSpPr>
          <p:spPr>
            <a:xfrm rot="-909156">
              <a:off x="850325" y="2668046"/>
              <a:ext cx="575728" cy="1015020"/>
            </a:xfrm>
            <a:custGeom>
              <a:avLst/>
              <a:gdLst/>
              <a:ahLst/>
              <a:cxnLst/>
              <a:rect l="l" t="t" r="r" b="b"/>
              <a:pathLst>
                <a:path w="18280" h="32228" extrusionOk="0">
                  <a:moveTo>
                    <a:pt x="825" y="1"/>
                  </a:moveTo>
                  <a:cubicBezTo>
                    <a:pt x="1" y="1"/>
                    <a:pt x="92" y="1090"/>
                    <a:pt x="92" y="1090"/>
                  </a:cubicBezTo>
                  <a:cubicBezTo>
                    <a:pt x="940" y="3430"/>
                    <a:pt x="2858" y="4603"/>
                    <a:pt x="2858" y="4603"/>
                  </a:cubicBezTo>
                  <a:lnTo>
                    <a:pt x="4776" y="5348"/>
                  </a:lnTo>
                  <a:lnTo>
                    <a:pt x="3924" y="7693"/>
                  </a:lnTo>
                  <a:lnTo>
                    <a:pt x="5948" y="8119"/>
                  </a:lnTo>
                  <a:lnTo>
                    <a:pt x="5096" y="9717"/>
                  </a:lnTo>
                  <a:lnTo>
                    <a:pt x="6907" y="11103"/>
                  </a:lnTo>
                  <a:lnTo>
                    <a:pt x="5629" y="12914"/>
                  </a:lnTo>
                  <a:lnTo>
                    <a:pt x="7227" y="13980"/>
                  </a:lnTo>
                  <a:lnTo>
                    <a:pt x="6481" y="15045"/>
                  </a:lnTo>
                  <a:lnTo>
                    <a:pt x="7120" y="16111"/>
                  </a:lnTo>
                  <a:cubicBezTo>
                    <a:pt x="7014" y="18451"/>
                    <a:pt x="5629" y="21115"/>
                    <a:pt x="5629" y="21115"/>
                  </a:cubicBezTo>
                  <a:cubicBezTo>
                    <a:pt x="5629" y="21115"/>
                    <a:pt x="5479" y="24482"/>
                    <a:pt x="6268" y="27713"/>
                  </a:cubicBezTo>
                  <a:cubicBezTo>
                    <a:pt x="7210" y="31562"/>
                    <a:pt x="9656" y="31396"/>
                    <a:pt x="9993" y="31549"/>
                  </a:cubicBezTo>
                  <a:cubicBezTo>
                    <a:pt x="10300" y="31686"/>
                    <a:pt x="17116" y="32227"/>
                    <a:pt x="17116" y="32227"/>
                  </a:cubicBezTo>
                  <a:lnTo>
                    <a:pt x="18279" y="25058"/>
                  </a:lnTo>
                  <a:cubicBezTo>
                    <a:pt x="18279" y="25058"/>
                    <a:pt x="14358" y="24188"/>
                    <a:pt x="12653" y="23549"/>
                  </a:cubicBezTo>
                  <a:cubicBezTo>
                    <a:pt x="10948" y="22914"/>
                    <a:pt x="11694" y="21209"/>
                    <a:pt x="11694" y="21209"/>
                  </a:cubicBezTo>
                  <a:cubicBezTo>
                    <a:pt x="13292" y="19078"/>
                    <a:pt x="14784" y="12586"/>
                    <a:pt x="12154" y="6303"/>
                  </a:cubicBezTo>
                  <a:cubicBezTo>
                    <a:pt x="9520" y="25"/>
                    <a:pt x="2116" y="238"/>
                    <a:pt x="1051" y="25"/>
                  </a:cubicBezTo>
                  <a:cubicBezTo>
                    <a:pt x="969" y="8"/>
                    <a:pt x="894" y="1"/>
                    <a:pt x="8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2" name="Google Shape;2532;p89"/>
          <p:cNvSpPr/>
          <p:nvPr/>
        </p:nvSpPr>
        <p:spPr>
          <a:xfrm flipH="1">
            <a:off x="6770198" y="4415116"/>
            <a:ext cx="567304" cy="228886"/>
          </a:xfrm>
          <a:custGeom>
            <a:avLst/>
            <a:gdLst/>
            <a:ahLst/>
            <a:cxnLst/>
            <a:rect l="l" t="t" r="r" b="b"/>
            <a:pathLst>
              <a:path w="10224" h="4125" extrusionOk="0">
                <a:moveTo>
                  <a:pt x="5259" y="0"/>
                </a:moveTo>
                <a:cubicBezTo>
                  <a:pt x="4862" y="30"/>
                  <a:pt x="4037" y="250"/>
                  <a:pt x="3831" y="663"/>
                </a:cubicBezTo>
                <a:cubicBezTo>
                  <a:pt x="3506" y="678"/>
                  <a:pt x="3197" y="721"/>
                  <a:pt x="2888" y="780"/>
                </a:cubicBezTo>
                <a:cubicBezTo>
                  <a:pt x="2623" y="825"/>
                  <a:pt x="2358" y="898"/>
                  <a:pt x="2107" y="987"/>
                </a:cubicBezTo>
                <a:lnTo>
                  <a:pt x="2092" y="987"/>
                </a:lnTo>
                <a:cubicBezTo>
                  <a:pt x="2048" y="1002"/>
                  <a:pt x="1989" y="1031"/>
                  <a:pt x="1930" y="1046"/>
                </a:cubicBezTo>
                <a:cubicBezTo>
                  <a:pt x="1916" y="1046"/>
                  <a:pt x="1900" y="1061"/>
                  <a:pt x="1886" y="1061"/>
                </a:cubicBezTo>
                <a:cubicBezTo>
                  <a:pt x="1827" y="1090"/>
                  <a:pt x="1782" y="1104"/>
                  <a:pt x="1724" y="1120"/>
                </a:cubicBezTo>
                <a:cubicBezTo>
                  <a:pt x="1709" y="1134"/>
                  <a:pt x="1709" y="1134"/>
                  <a:pt x="1694" y="1134"/>
                </a:cubicBezTo>
                <a:cubicBezTo>
                  <a:pt x="1592" y="1179"/>
                  <a:pt x="1503" y="1222"/>
                  <a:pt x="1415" y="1267"/>
                </a:cubicBezTo>
                <a:cubicBezTo>
                  <a:pt x="1385" y="1281"/>
                  <a:pt x="1370" y="1281"/>
                  <a:pt x="1341" y="1297"/>
                </a:cubicBezTo>
                <a:cubicBezTo>
                  <a:pt x="1311" y="1311"/>
                  <a:pt x="1267" y="1340"/>
                  <a:pt x="1223" y="1355"/>
                </a:cubicBezTo>
                <a:cubicBezTo>
                  <a:pt x="1193" y="1370"/>
                  <a:pt x="1164" y="1385"/>
                  <a:pt x="1134" y="1414"/>
                </a:cubicBezTo>
                <a:cubicBezTo>
                  <a:pt x="1091" y="1428"/>
                  <a:pt x="1061" y="1444"/>
                  <a:pt x="1032" y="1458"/>
                </a:cubicBezTo>
                <a:cubicBezTo>
                  <a:pt x="987" y="1487"/>
                  <a:pt x="958" y="1517"/>
                  <a:pt x="914" y="1532"/>
                </a:cubicBezTo>
                <a:cubicBezTo>
                  <a:pt x="885" y="1546"/>
                  <a:pt x="855" y="1562"/>
                  <a:pt x="826" y="1591"/>
                </a:cubicBezTo>
                <a:cubicBezTo>
                  <a:pt x="767" y="1621"/>
                  <a:pt x="708" y="1664"/>
                  <a:pt x="634" y="1709"/>
                </a:cubicBezTo>
                <a:cubicBezTo>
                  <a:pt x="619" y="1723"/>
                  <a:pt x="604" y="1738"/>
                  <a:pt x="575" y="1753"/>
                </a:cubicBezTo>
                <a:lnTo>
                  <a:pt x="443" y="1841"/>
                </a:lnTo>
                <a:cubicBezTo>
                  <a:pt x="413" y="1870"/>
                  <a:pt x="398" y="1886"/>
                  <a:pt x="368" y="1900"/>
                </a:cubicBezTo>
                <a:cubicBezTo>
                  <a:pt x="325" y="1929"/>
                  <a:pt x="280" y="1974"/>
                  <a:pt x="236" y="2004"/>
                </a:cubicBezTo>
                <a:cubicBezTo>
                  <a:pt x="221" y="2018"/>
                  <a:pt x="207" y="2033"/>
                  <a:pt x="177" y="2047"/>
                </a:cubicBezTo>
                <a:cubicBezTo>
                  <a:pt x="119" y="2106"/>
                  <a:pt x="60" y="2151"/>
                  <a:pt x="1" y="2210"/>
                </a:cubicBezTo>
                <a:cubicBezTo>
                  <a:pt x="60" y="2269"/>
                  <a:pt x="119" y="2312"/>
                  <a:pt x="177" y="2371"/>
                </a:cubicBezTo>
                <a:cubicBezTo>
                  <a:pt x="207" y="2387"/>
                  <a:pt x="221" y="2401"/>
                  <a:pt x="236" y="2416"/>
                </a:cubicBezTo>
                <a:cubicBezTo>
                  <a:pt x="280" y="2460"/>
                  <a:pt x="325" y="2489"/>
                  <a:pt x="368" y="2519"/>
                </a:cubicBezTo>
                <a:cubicBezTo>
                  <a:pt x="398" y="2534"/>
                  <a:pt x="413" y="2563"/>
                  <a:pt x="443" y="2577"/>
                </a:cubicBezTo>
                <a:cubicBezTo>
                  <a:pt x="486" y="2607"/>
                  <a:pt x="531" y="2636"/>
                  <a:pt x="575" y="2681"/>
                </a:cubicBezTo>
                <a:cubicBezTo>
                  <a:pt x="604" y="2695"/>
                  <a:pt x="619" y="2695"/>
                  <a:pt x="634" y="2711"/>
                </a:cubicBezTo>
                <a:cubicBezTo>
                  <a:pt x="708" y="2754"/>
                  <a:pt x="767" y="2799"/>
                  <a:pt x="826" y="2843"/>
                </a:cubicBezTo>
                <a:lnTo>
                  <a:pt x="914" y="2887"/>
                </a:lnTo>
                <a:cubicBezTo>
                  <a:pt x="958" y="2917"/>
                  <a:pt x="987" y="2931"/>
                  <a:pt x="1032" y="2960"/>
                </a:cubicBezTo>
                <a:cubicBezTo>
                  <a:pt x="1061" y="2976"/>
                  <a:pt x="1091" y="2990"/>
                  <a:pt x="1134" y="3019"/>
                </a:cubicBezTo>
                <a:lnTo>
                  <a:pt x="1223" y="3064"/>
                </a:lnTo>
                <a:cubicBezTo>
                  <a:pt x="1267" y="3094"/>
                  <a:pt x="1311" y="3108"/>
                  <a:pt x="1341" y="3123"/>
                </a:cubicBezTo>
                <a:cubicBezTo>
                  <a:pt x="1370" y="3137"/>
                  <a:pt x="1385" y="3153"/>
                  <a:pt x="1415" y="3153"/>
                </a:cubicBezTo>
                <a:cubicBezTo>
                  <a:pt x="1503" y="3196"/>
                  <a:pt x="1592" y="3241"/>
                  <a:pt x="1694" y="3284"/>
                </a:cubicBezTo>
                <a:cubicBezTo>
                  <a:pt x="1694" y="3284"/>
                  <a:pt x="1709" y="3300"/>
                  <a:pt x="1724" y="3300"/>
                </a:cubicBezTo>
                <a:cubicBezTo>
                  <a:pt x="1782" y="3314"/>
                  <a:pt x="1827" y="3343"/>
                  <a:pt x="1886" y="3359"/>
                </a:cubicBezTo>
                <a:cubicBezTo>
                  <a:pt x="1900" y="3359"/>
                  <a:pt x="1916" y="3373"/>
                  <a:pt x="1930" y="3373"/>
                </a:cubicBezTo>
                <a:cubicBezTo>
                  <a:pt x="1989" y="3402"/>
                  <a:pt x="2048" y="3418"/>
                  <a:pt x="2092" y="3432"/>
                </a:cubicBezTo>
                <a:cubicBezTo>
                  <a:pt x="2107" y="3432"/>
                  <a:pt x="2107" y="3432"/>
                  <a:pt x="2107" y="3447"/>
                </a:cubicBezTo>
                <a:cubicBezTo>
                  <a:pt x="2299" y="3506"/>
                  <a:pt x="2490" y="3550"/>
                  <a:pt x="2682" y="3594"/>
                </a:cubicBezTo>
                <a:cubicBezTo>
                  <a:pt x="2755" y="3609"/>
                  <a:pt x="2814" y="3624"/>
                  <a:pt x="2888" y="3638"/>
                </a:cubicBezTo>
                <a:cubicBezTo>
                  <a:pt x="3226" y="3712"/>
                  <a:pt x="3595" y="3742"/>
                  <a:pt x="3948" y="3756"/>
                </a:cubicBezTo>
                <a:cubicBezTo>
                  <a:pt x="4155" y="3844"/>
                  <a:pt x="4375" y="3933"/>
                  <a:pt x="4581" y="4021"/>
                </a:cubicBezTo>
                <a:cubicBezTo>
                  <a:pt x="4699" y="4066"/>
                  <a:pt x="4817" y="4109"/>
                  <a:pt x="4935" y="4125"/>
                </a:cubicBezTo>
                <a:cubicBezTo>
                  <a:pt x="4964" y="4125"/>
                  <a:pt x="4994" y="4125"/>
                  <a:pt x="5009" y="4109"/>
                </a:cubicBezTo>
                <a:cubicBezTo>
                  <a:pt x="5038" y="4080"/>
                  <a:pt x="5038" y="4066"/>
                  <a:pt x="5038" y="4036"/>
                </a:cubicBezTo>
                <a:cubicBezTo>
                  <a:pt x="5038" y="3903"/>
                  <a:pt x="4905" y="3844"/>
                  <a:pt x="4817" y="3771"/>
                </a:cubicBezTo>
                <a:cubicBezTo>
                  <a:pt x="4787" y="3756"/>
                  <a:pt x="4773" y="3742"/>
                  <a:pt x="4744" y="3726"/>
                </a:cubicBezTo>
                <a:cubicBezTo>
                  <a:pt x="5819" y="3609"/>
                  <a:pt x="6865" y="3241"/>
                  <a:pt x="7733" y="2577"/>
                </a:cubicBezTo>
                <a:lnTo>
                  <a:pt x="7733" y="2563"/>
                </a:lnTo>
                <a:cubicBezTo>
                  <a:pt x="8057" y="2681"/>
                  <a:pt x="8499" y="2843"/>
                  <a:pt x="8662" y="2917"/>
                </a:cubicBezTo>
                <a:cubicBezTo>
                  <a:pt x="8981" y="3061"/>
                  <a:pt x="9337" y="3133"/>
                  <a:pt x="9688" y="3133"/>
                </a:cubicBezTo>
                <a:cubicBezTo>
                  <a:pt x="9839" y="3133"/>
                  <a:pt x="9989" y="3120"/>
                  <a:pt x="10135" y="3094"/>
                </a:cubicBezTo>
                <a:cubicBezTo>
                  <a:pt x="10135" y="2960"/>
                  <a:pt x="10076" y="2858"/>
                  <a:pt x="9988" y="2754"/>
                </a:cubicBezTo>
                <a:cubicBezTo>
                  <a:pt x="9899" y="2666"/>
                  <a:pt x="9782" y="2593"/>
                  <a:pt x="9678" y="2534"/>
                </a:cubicBezTo>
                <a:cubicBezTo>
                  <a:pt x="9340" y="2342"/>
                  <a:pt x="8971" y="2180"/>
                  <a:pt x="8588" y="2165"/>
                </a:cubicBezTo>
                <a:cubicBezTo>
                  <a:pt x="8971" y="2092"/>
                  <a:pt x="9340" y="1974"/>
                  <a:pt x="9693" y="1797"/>
                </a:cubicBezTo>
                <a:cubicBezTo>
                  <a:pt x="9899" y="1694"/>
                  <a:pt x="10120" y="1576"/>
                  <a:pt x="10223" y="1370"/>
                </a:cubicBezTo>
                <a:cubicBezTo>
                  <a:pt x="10026" y="1221"/>
                  <a:pt x="9787" y="1156"/>
                  <a:pt x="9542" y="1156"/>
                </a:cubicBezTo>
                <a:cubicBezTo>
                  <a:pt x="9494" y="1156"/>
                  <a:pt x="9446" y="1159"/>
                  <a:pt x="9399" y="1163"/>
                </a:cubicBezTo>
                <a:cubicBezTo>
                  <a:pt x="9104" y="1179"/>
                  <a:pt x="8823" y="1281"/>
                  <a:pt x="8558" y="1399"/>
                </a:cubicBezTo>
                <a:cubicBezTo>
                  <a:pt x="8279" y="1532"/>
                  <a:pt x="7999" y="1664"/>
                  <a:pt x="7733" y="1841"/>
                </a:cubicBezTo>
                <a:cubicBezTo>
                  <a:pt x="7042" y="1326"/>
                  <a:pt x="6246" y="987"/>
                  <a:pt x="5421" y="810"/>
                </a:cubicBezTo>
                <a:cubicBezTo>
                  <a:pt x="5510" y="663"/>
                  <a:pt x="5583" y="501"/>
                  <a:pt x="5583" y="338"/>
                </a:cubicBezTo>
                <a:cubicBezTo>
                  <a:pt x="5598" y="206"/>
                  <a:pt x="5553" y="73"/>
                  <a:pt x="5451" y="30"/>
                </a:cubicBezTo>
                <a:cubicBezTo>
                  <a:pt x="5392" y="0"/>
                  <a:pt x="5318" y="0"/>
                  <a:pt x="525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89"/>
          <p:cNvSpPr/>
          <p:nvPr/>
        </p:nvSpPr>
        <p:spPr>
          <a:xfrm>
            <a:off x="3869600" y="4531070"/>
            <a:ext cx="384218" cy="155018"/>
          </a:xfrm>
          <a:custGeom>
            <a:avLst/>
            <a:gdLst/>
            <a:ahLst/>
            <a:cxnLst/>
            <a:rect l="l" t="t" r="r" b="b"/>
            <a:pathLst>
              <a:path w="10224" h="4125" extrusionOk="0">
                <a:moveTo>
                  <a:pt x="5259" y="0"/>
                </a:moveTo>
                <a:cubicBezTo>
                  <a:pt x="4862" y="30"/>
                  <a:pt x="4037" y="250"/>
                  <a:pt x="3831" y="663"/>
                </a:cubicBezTo>
                <a:cubicBezTo>
                  <a:pt x="3506" y="678"/>
                  <a:pt x="3197" y="721"/>
                  <a:pt x="2888" y="780"/>
                </a:cubicBezTo>
                <a:cubicBezTo>
                  <a:pt x="2623" y="825"/>
                  <a:pt x="2358" y="898"/>
                  <a:pt x="2107" y="987"/>
                </a:cubicBezTo>
                <a:lnTo>
                  <a:pt x="2092" y="987"/>
                </a:lnTo>
                <a:cubicBezTo>
                  <a:pt x="2048" y="1002"/>
                  <a:pt x="1989" y="1031"/>
                  <a:pt x="1930" y="1046"/>
                </a:cubicBezTo>
                <a:cubicBezTo>
                  <a:pt x="1916" y="1046"/>
                  <a:pt x="1900" y="1061"/>
                  <a:pt x="1886" y="1061"/>
                </a:cubicBezTo>
                <a:cubicBezTo>
                  <a:pt x="1827" y="1090"/>
                  <a:pt x="1782" y="1104"/>
                  <a:pt x="1724" y="1120"/>
                </a:cubicBezTo>
                <a:cubicBezTo>
                  <a:pt x="1709" y="1134"/>
                  <a:pt x="1709" y="1134"/>
                  <a:pt x="1694" y="1134"/>
                </a:cubicBezTo>
                <a:cubicBezTo>
                  <a:pt x="1592" y="1179"/>
                  <a:pt x="1503" y="1222"/>
                  <a:pt x="1415" y="1267"/>
                </a:cubicBezTo>
                <a:cubicBezTo>
                  <a:pt x="1385" y="1281"/>
                  <a:pt x="1370" y="1281"/>
                  <a:pt x="1341" y="1297"/>
                </a:cubicBezTo>
                <a:cubicBezTo>
                  <a:pt x="1311" y="1311"/>
                  <a:pt x="1267" y="1340"/>
                  <a:pt x="1223" y="1355"/>
                </a:cubicBezTo>
                <a:cubicBezTo>
                  <a:pt x="1193" y="1370"/>
                  <a:pt x="1164" y="1385"/>
                  <a:pt x="1134" y="1414"/>
                </a:cubicBezTo>
                <a:cubicBezTo>
                  <a:pt x="1091" y="1428"/>
                  <a:pt x="1061" y="1444"/>
                  <a:pt x="1032" y="1458"/>
                </a:cubicBezTo>
                <a:cubicBezTo>
                  <a:pt x="987" y="1487"/>
                  <a:pt x="958" y="1517"/>
                  <a:pt x="914" y="1532"/>
                </a:cubicBezTo>
                <a:cubicBezTo>
                  <a:pt x="885" y="1546"/>
                  <a:pt x="855" y="1562"/>
                  <a:pt x="826" y="1591"/>
                </a:cubicBezTo>
                <a:cubicBezTo>
                  <a:pt x="767" y="1621"/>
                  <a:pt x="708" y="1664"/>
                  <a:pt x="634" y="1709"/>
                </a:cubicBezTo>
                <a:cubicBezTo>
                  <a:pt x="619" y="1723"/>
                  <a:pt x="604" y="1738"/>
                  <a:pt x="575" y="1753"/>
                </a:cubicBezTo>
                <a:lnTo>
                  <a:pt x="443" y="1841"/>
                </a:lnTo>
                <a:cubicBezTo>
                  <a:pt x="413" y="1870"/>
                  <a:pt x="398" y="1886"/>
                  <a:pt x="368" y="1900"/>
                </a:cubicBezTo>
                <a:cubicBezTo>
                  <a:pt x="325" y="1929"/>
                  <a:pt x="280" y="1974"/>
                  <a:pt x="236" y="2004"/>
                </a:cubicBezTo>
                <a:cubicBezTo>
                  <a:pt x="221" y="2018"/>
                  <a:pt x="207" y="2033"/>
                  <a:pt x="177" y="2047"/>
                </a:cubicBezTo>
                <a:cubicBezTo>
                  <a:pt x="119" y="2106"/>
                  <a:pt x="60" y="2151"/>
                  <a:pt x="1" y="2210"/>
                </a:cubicBezTo>
                <a:cubicBezTo>
                  <a:pt x="60" y="2269"/>
                  <a:pt x="119" y="2312"/>
                  <a:pt x="177" y="2371"/>
                </a:cubicBezTo>
                <a:cubicBezTo>
                  <a:pt x="207" y="2387"/>
                  <a:pt x="221" y="2401"/>
                  <a:pt x="236" y="2416"/>
                </a:cubicBezTo>
                <a:cubicBezTo>
                  <a:pt x="280" y="2460"/>
                  <a:pt x="325" y="2489"/>
                  <a:pt x="368" y="2519"/>
                </a:cubicBezTo>
                <a:cubicBezTo>
                  <a:pt x="398" y="2534"/>
                  <a:pt x="413" y="2563"/>
                  <a:pt x="443" y="2577"/>
                </a:cubicBezTo>
                <a:cubicBezTo>
                  <a:pt x="486" y="2607"/>
                  <a:pt x="531" y="2636"/>
                  <a:pt x="575" y="2681"/>
                </a:cubicBezTo>
                <a:cubicBezTo>
                  <a:pt x="604" y="2695"/>
                  <a:pt x="619" y="2695"/>
                  <a:pt x="634" y="2711"/>
                </a:cubicBezTo>
                <a:cubicBezTo>
                  <a:pt x="708" y="2754"/>
                  <a:pt x="767" y="2799"/>
                  <a:pt x="826" y="2843"/>
                </a:cubicBezTo>
                <a:lnTo>
                  <a:pt x="914" y="2887"/>
                </a:lnTo>
                <a:cubicBezTo>
                  <a:pt x="958" y="2917"/>
                  <a:pt x="987" y="2931"/>
                  <a:pt x="1032" y="2960"/>
                </a:cubicBezTo>
                <a:cubicBezTo>
                  <a:pt x="1061" y="2976"/>
                  <a:pt x="1091" y="2990"/>
                  <a:pt x="1134" y="3019"/>
                </a:cubicBezTo>
                <a:lnTo>
                  <a:pt x="1223" y="3064"/>
                </a:lnTo>
                <a:cubicBezTo>
                  <a:pt x="1267" y="3094"/>
                  <a:pt x="1311" y="3108"/>
                  <a:pt x="1341" y="3123"/>
                </a:cubicBezTo>
                <a:cubicBezTo>
                  <a:pt x="1370" y="3137"/>
                  <a:pt x="1385" y="3153"/>
                  <a:pt x="1415" y="3153"/>
                </a:cubicBezTo>
                <a:cubicBezTo>
                  <a:pt x="1503" y="3196"/>
                  <a:pt x="1592" y="3241"/>
                  <a:pt x="1694" y="3284"/>
                </a:cubicBezTo>
                <a:cubicBezTo>
                  <a:pt x="1694" y="3284"/>
                  <a:pt x="1709" y="3300"/>
                  <a:pt x="1724" y="3300"/>
                </a:cubicBezTo>
                <a:cubicBezTo>
                  <a:pt x="1782" y="3314"/>
                  <a:pt x="1827" y="3343"/>
                  <a:pt x="1886" y="3359"/>
                </a:cubicBezTo>
                <a:cubicBezTo>
                  <a:pt x="1900" y="3359"/>
                  <a:pt x="1916" y="3373"/>
                  <a:pt x="1930" y="3373"/>
                </a:cubicBezTo>
                <a:cubicBezTo>
                  <a:pt x="1989" y="3402"/>
                  <a:pt x="2048" y="3418"/>
                  <a:pt x="2092" y="3432"/>
                </a:cubicBezTo>
                <a:cubicBezTo>
                  <a:pt x="2107" y="3432"/>
                  <a:pt x="2107" y="3432"/>
                  <a:pt x="2107" y="3447"/>
                </a:cubicBezTo>
                <a:cubicBezTo>
                  <a:pt x="2299" y="3506"/>
                  <a:pt x="2490" y="3550"/>
                  <a:pt x="2682" y="3594"/>
                </a:cubicBezTo>
                <a:cubicBezTo>
                  <a:pt x="2755" y="3609"/>
                  <a:pt x="2814" y="3624"/>
                  <a:pt x="2888" y="3638"/>
                </a:cubicBezTo>
                <a:cubicBezTo>
                  <a:pt x="3226" y="3712"/>
                  <a:pt x="3595" y="3742"/>
                  <a:pt x="3948" y="3756"/>
                </a:cubicBezTo>
                <a:cubicBezTo>
                  <a:pt x="4155" y="3844"/>
                  <a:pt x="4375" y="3933"/>
                  <a:pt x="4581" y="4021"/>
                </a:cubicBezTo>
                <a:cubicBezTo>
                  <a:pt x="4699" y="4066"/>
                  <a:pt x="4817" y="4109"/>
                  <a:pt x="4935" y="4125"/>
                </a:cubicBezTo>
                <a:cubicBezTo>
                  <a:pt x="4964" y="4125"/>
                  <a:pt x="4994" y="4125"/>
                  <a:pt x="5009" y="4109"/>
                </a:cubicBezTo>
                <a:cubicBezTo>
                  <a:pt x="5038" y="4080"/>
                  <a:pt x="5038" y="4066"/>
                  <a:pt x="5038" y="4036"/>
                </a:cubicBezTo>
                <a:cubicBezTo>
                  <a:pt x="5038" y="3903"/>
                  <a:pt x="4905" y="3844"/>
                  <a:pt x="4817" y="3771"/>
                </a:cubicBezTo>
                <a:cubicBezTo>
                  <a:pt x="4787" y="3756"/>
                  <a:pt x="4773" y="3742"/>
                  <a:pt x="4744" y="3726"/>
                </a:cubicBezTo>
                <a:cubicBezTo>
                  <a:pt x="5819" y="3609"/>
                  <a:pt x="6865" y="3241"/>
                  <a:pt x="7733" y="2577"/>
                </a:cubicBezTo>
                <a:lnTo>
                  <a:pt x="7733" y="2563"/>
                </a:lnTo>
                <a:cubicBezTo>
                  <a:pt x="8057" y="2681"/>
                  <a:pt x="8499" y="2843"/>
                  <a:pt x="8662" y="2917"/>
                </a:cubicBezTo>
                <a:cubicBezTo>
                  <a:pt x="8981" y="3061"/>
                  <a:pt x="9337" y="3133"/>
                  <a:pt x="9688" y="3133"/>
                </a:cubicBezTo>
                <a:cubicBezTo>
                  <a:pt x="9839" y="3133"/>
                  <a:pt x="9989" y="3120"/>
                  <a:pt x="10135" y="3094"/>
                </a:cubicBezTo>
                <a:cubicBezTo>
                  <a:pt x="10135" y="2960"/>
                  <a:pt x="10076" y="2858"/>
                  <a:pt x="9988" y="2754"/>
                </a:cubicBezTo>
                <a:cubicBezTo>
                  <a:pt x="9899" y="2666"/>
                  <a:pt x="9782" y="2593"/>
                  <a:pt x="9678" y="2534"/>
                </a:cubicBezTo>
                <a:cubicBezTo>
                  <a:pt x="9340" y="2342"/>
                  <a:pt x="8971" y="2180"/>
                  <a:pt x="8588" y="2165"/>
                </a:cubicBezTo>
                <a:cubicBezTo>
                  <a:pt x="8971" y="2092"/>
                  <a:pt x="9340" y="1974"/>
                  <a:pt x="9693" y="1797"/>
                </a:cubicBezTo>
                <a:cubicBezTo>
                  <a:pt x="9899" y="1694"/>
                  <a:pt x="10120" y="1576"/>
                  <a:pt x="10223" y="1370"/>
                </a:cubicBezTo>
                <a:cubicBezTo>
                  <a:pt x="10026" y="1221"/>
                  <a:pt x="9787" y="1156"/>
                  <a:pt x="9542" y="1156"/>
                </a:cubicBezTo>
                <a:cubicBezTo>
                  <a:pt x="9494" y="1156"/>
                  <a:pt x="9446" y="1159"/>
                  <a:pt x="9399" y="1163"/>
                </a:cubicBezTo>
                <a:cubicBezTo>
                  <a:pt x="9104" y="1179"/>
                  <a:pt x="8823" y="1281"/>
                  <a:pt x="8558" y="1399"/>
                </a:cubicBezTo>
                <a:cubicBezTo>
                  <a:pt x="8279" y="1532"/>
                  <a:pt x="7999" y="1664"/>
                  <a:pt x="7733" y="1841"/>
                </a:cubicBezTo>
                <a:cubicBezTo>
                  <a:pt x="7042" y="1326"/>
                  <a:pt x="6246" y="987"/>
                  <a:pt x="5421" y="810"/>
                </a:cubicBezTo>
                <a:cubicBezTo>
                  <a:pt x="5510" y="663"/>
                  <a:pt x="5583" y="501"/>
                  <a:pt x="5583" y="338"/>
                </a:cubicBezTo>
                <a:cubicBezTo>
                  <a:pt x="5598" y="206"/>
                  <a:pt x="5553" y="73"/>
                  <a:pt x="5451" y="30"/>
                </a:cubicBezTo>
                <a:cubicBezTo>
                  <a:pt x="5392" y="0"/>
                  <a:pt x="5318" y="0"/>
                  <a:pt x="525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89"/>
          <p:cNvSpPr/>
          <p:nvPr/>
        </p:nvSpPr>
        <p:spPr>
          <a:xfrm>
            <a:off x="5715862" y="4608581"/>
            <a:ext cx="282745" cy="114087"/>
          </a:xfrm>
          <a:custGeom>
            <a:avLst/>
            <a:gdLst/>
            <a:ahLst/>
            <a:cxnLst/>
            <a:rect l="l" t="t" r="r" b="b"/>
            <a:pathLst>
              <a:path w="10224" h="4125" extrusionOk="0">
                <a:moveTo>
                  <a:pt x="5259" y="0"/>
                </a:moveTo>
                <a:cubicBezTo>
                  <a:pt x="4862" y="30"/>
                  <a:pt x="4037" y="250"/>
                  <a:pt x="3831" y="663"/>
                </a:cubicBezTo>
                <a:cubicBezTo>
                  <a:pt x="3506" y="678"/>
                  <a:pt x="3197" y="721"/>
                  <a:pt x="2888" y="780"/>
                </a:cubicBezTo>
                <a:cubicBezTo>
                  <a:pt x="2623" y="825"/>
                  <a:pt x="2358" y="898"/>
                  <a:pt x="2107" y="987"/>
                </a:cubicBezTo>
                <a:lnTo>
                  <a:pt x="2092" y="987"/>
                </a:lnTo>
                <a:cubicBezTo>
                  <a:pt x="2048" y="1002"/>
                  <a:pt x="1989" y="1031"/>
                  <a:pt x="1930" y="1046"/>
                </a:cubicBezTo>
                <a:cubicBezTo>
                  <a:pt x="1916" y="1046"/>
                  <a:pt x="1900" y="1061"/>
                  <a:pt x="1886" y="1061"/>
                </a:cubicBezTo>
                <a:cubicBezTo>
                  <a:pt x="1827" y="1090"/>
                  <a:pt x="1782" y="1104"/>
                  <a:pt x="1724" y="1120"/>
                </a:cubicBezTo>
                <a:cubicBezTo>
                  <a:pt x="1709" y="1134"/>
                  <a:pt x="1709" y="1134"/>
                  <a:pt x="1694" y="1134"/>
                </a:cubicBezTo>
                <a:cubicBezTo>
                  <a:pt x="1592" y="1179"/>
                  <a:pt x="1503" y="1222"/>
                  <a:pt x="1415" y="1267"/>
                </a:cubicBezTo>
                <a:cubicBezTo>
                  <a:pt x="1385" y="1281"/>
                  <a:pt x="1370" y="1281"/>
                  <a:pt x="1341" y="1297"/>
                </a:cubicBezTo>
                <a:cubicBezTo>
                  <a:pt x="1311" y="1311"/>
                  <a:pt x="1267" y="1340"/>
                  <a:pt x="1223" y="1355"/>
                </a:cubicBezTo>
                <a:cubicBezTo>
                  <a:pt x="1193" y="1370"/>
                  <a:pt x="1164" y="1385"/>
                  <a:pt x="1134" y="1414"/>
                </a:cubicBezTo>
                <a:cubicBezTo>
                  <a:pt x="1091" y="1428"/>
                  <a:pt x="1061" y="1444"/>
                  <a:pt x="1032" y="1458"/>
                </a:cubicBezTo>
                <a:cubicBezTo>
                  <a:pt x="987" y="1487"/>
                  <a:pt x="958" y="1517"/>
                  <a:pt x="914" y="1532"/>
                </a:cubicBezTo>
                <a:cubicBezTo>
                  <a:pt x="885" y="1546"/>
                  <a:pt x="855" y="1562"/>
                  <a:pt x="826" y="1591"/>
                </a:cubicBezTo>
                <a:cubicBezTo>
                  <a:pt x="767" y="1621"/>
                  <a:pt x="708" y="1664"/>
                  <a:pt x="634" y="1709"/>
                </a:cubicBezTo>
                <a:cubicBezTo>
                  <a:pt x="619" y="1723"/>
                  <a:pt x="604" y="1738"/>
                  <a:pt x="575" y="1753"/>
                </a:cubicBezTo>
                <a:lnTo>
                  <a:pt x="443" y="1841"/>
                </a:lnTo>
                <a:cubicBezTo>
                  <a:pt x="413" y="1870"/>
                  <a:pt x="398" y="1886"/>
                  <a:pt x="368" y="1900"/>
                </a:cubicBezTo>
                <a:cubicBezTo>
                  <a:pt x="325" y="1929"/>
                  <a:pt x="280" y="1974"/>
                  <a:pt x="236" y="2004"/>
                </a:cubicBezTo>
                <a:cubicBezTo>
                  <a:pt x="221" y="2018"/>
                  <a:pt x="207" y="2033"/>
                  <a:pt x="177" y="2047"/>
                </a:cubicBezTo>
                <a:cubicBezTo>
                  <a:pt x="119" y="2106"/>
                  <a:pt x="60" y="2151"/>
                  <a:pt x="1" y="2210"/>
                </a:cubicBezTo>
                <a:cubicBezTo>
                  <a:pt x="60" y="2269"/>
                  <a:pt x="119" y="2312"/>
                  <a:pt x="177" y="2371"/>
                </a:cubicBezTo>
                <a:cubicBezTo>
                  <a:pt x="207" y="2387"/>
                  <a:pt x="221" y="2401"/>
                  <a:pt x="236" y="2416"/>
                </a:cubicBezTo>
                <a:cubicBezTo>
                  <a:pt x="280" y="2460"/>
                  <a:pt x="325" y="2489"/>
                  <a:pt x="368" y="2519"/>
                </a:cubicBezTo>
                <a:cubicBezTo>
                  <a:pt x="398" y="2534"/>
                  <a:pt x="413" y="2563"/>
                  <a:pt x="443" y="2577"/>
                </a:cubicBezTo>
                <a:cubicBezTo>
                  <a:pt x="486" y="2607"/>
                  <a:pt x="531" y="2636"/>
                  <a:pt x="575" y="2681"/>
                </a:cubicBezTo>
                <a:cubicBezTo>
                  <a:pt x="604" y="2695"/>
                  <a:pt x="619" y="2695"/>
                  <a:pt x="634" y="2711"/>
                </a:cubicBezTo>
                <a:cubicBezTo>
                  <a:pt x="708" y="2754"/>
                  <a:pt x="767" y="2799"/>
                  <a:pt x="826" y="2843"/>
                </a:cubicBezTo>
                <a:lnTo>
                  <a:pt x="914" y="2887"/>
                </a:lnTo>
                <a:cubicBezTo>
                  <a:pt x="958" y="2917"/>
                  <a:pt x="987" y="2931"/>
                  <a:pt x="1032" y="2960"/>
                </a:cubicBezTo>
                <a:cubicBezTo>
                  <a:pt x="1061" y="2976"/>
                  <a:pt x="1091" y="2990"/>
                  <a:pt x="1134" y="3019"/>
                </a:cubicBezTo>
                <a:lnTo>
                  <a:pt x="1223" y="3064"/>
                </a:lnTo>
                <a:cubicBezTo>
                  <a:pt x="1267" y="3094"/>
                  <a:pt x="1311" y="3108"/>
                  <a:pt x="1341" y="3123"/>
                </a:cubicBezTo>
                <a:cubicBezTo>
                  <a:pt x="1370" y="3137"/>
                  <a:pt x="1385" y="3153"/>
                  <a:pt x="1415" y="3153"/>
                </a:cubicBezTo>
                <a:cubicBezTo>
                  <a:pt x="1503" y="3196"/>
                  <a:pt x="1592" y="3241"/>
                  <a:pt x="1694" y="3284"/>
                </a:cubicBezTo>
                <a:cubicBezTo>
                  <a:pt x="1694" y="3284"/>
                  <a:pt x="1709" y="3300"/>
                  <a:pt x="1724" y="3300"/>
                </a:cubicBezTo>
                <a:cubicBezTo>
                  <a:pt x="1782" y="3314"/>
                  <a:pt x="1827" y="3343"/>
                  <a:pt x="1886" y="3359"/>
                </a:cubicBezTo>
                <a:cubicBezTo>
                  <a:pt x="1900" y="3359"/>
                  <a:pt x="1916" y="3373"/>
                  <a:pt x="1930" y="3373"/>
                </a:cubicBezTo>
                <a:cubicBezTo>
                  <a:pt x="1989" y="3402"/>
                  <a:pt x="2048" y="3418"/>
                  <a:pt x="2092" y="3432"/>
                </a:cubicBezTo>
                <a:cubicBezTo>
                  <a:pt x="2107" y="3432"/>
                  <a:pt x="2107" y="3432"/>
                  <a:pt x="2107" y="3447"/>
                </a:cubicBezTo>
                <a:cubicBezTo>
                  <a:pt x="2299" y="3506"/>
                  <a:pt x="2490" y="3550"/>
                  <a:pt x="2682" y="3594"/>
                </a:cubicBezTo>
                <a:cubicBezTo>
                  <a:pt x="2755" y="3609"/>
                  <a:pt x="2814" y="3624"/>
                  <a:pt x="2888" y="3638"/>
                </a:cubicBezTo>
                <a:cubicBezTo>
                  <a:pt x="3226" y="3712"/>
                  <a:pt x="3595" y="3742"/>
                  <a:pt x="3948" y="3756"/>
                </a:cubicBezTo>
                <a:cubicBezTo>
                  <a:pt x="4155" y="3844"/>
                  <a:pt x="4375" y="3933"/>
                  <a:pt x="4581" y="4021"/>
                </a:cubicBezTo>
                <a:cubicBezTo>
                  <a:pt x="4699" y="4066"/>
                  <a:pt x="4817" y="4109"/>
                  <a:pt x="4935" y="4125"/>
                </a:cubicBezTo>
                <a:cubicBezTo>
                  <a:pt x="4964" y="4125"/>
                  <a:pt x="4994" y="4125"/>
                  <a:pt x="5009" y="4109"/>
                </a:cubicBezTo>
                <a:cubicBezTo>
                  <a:pt x="5038" y="4080"/>
                  <a:pt x="5038" y="4066"/>
                  <a:pt x="5038" y="4036"/>
                </a:cubicBezTo>
                <a:cubicBezTo>
                  <a:pt x="5038" y="3903"/>
                  <a:pt x="4905" y="3844"/>
                  <a:pt x="4817" y="3771"/>
                </a:cubicBezTo>
                <a:cubicBezTo>
                  <a:pt x="4787" y="3756"/>
                  <a:pt x="4773" y="3742"/>
                  <a:pt x="4744" y="3726"/>
                </a:cubicBezTo>
                <a:cubicBezTo>
                  <a:pt x="5819" y="3609"/>
                  <a:pt x="6865" y="3241"/>
                  <a:pt x="7733" y="2577"/>
                </a:cubicBezTo>
                <a:lnTo>
                  <a:pt x="7733" y="2563"/>
                </a:lnTo>
                <a:cubicBezTo>
                  <a:pt x="8057" y="2681"/>
                  <a:pt x="8499" y="2843"/>
                  <a:pt x="8662" y="2917"/>
                </a:cubicBezTo>
                <a:cubicBezTo>
                  <a:pt x="8981" y="3061"/>
                  <a:pt x="9337" y="3133"/>
                  <a:pt x="9688" y="3133"/>
                </a:cubicBezTo>
                <a:cubicBezTo>
                  <a:pt x="9839" y="3133"/>
                  <a:pt x="9989" y="3120"/>
                  <a:pt x="10135" y="3094"/>
                </a:cubicBezTo>
                <a:cubicBezTo>
                  <a:pt x="10135" y="2960"/>
                  <a:pt x="10076" y="2858"/>
                  <a:pt x="9988" y="2754"/>
                </a:cubicBezTo>
                <a:cubicBezTo>
                  <a:pt x="9899" y="2666"/>
                  <a:pt x="9782" y="2593"/>
                  <a:pt x="9678" y="2534"/>
                </a:cubicBezTo>
                <a:cubicBezTo>
                  <a:pt x="9340" y="2342"/>
                  <a:pt x="8971" y="2180"/>
                  <a:pt x="8588" y="2165"/>
                </a:cubicBezTo>
                <a:cubicBezTo>
                  <a:pt x="8971" y="2092"/>
                  <a:pt x="9340" y="1974"/>
                  <a:pt x="9693" y="1797"/>
                </a:cubicBezTo>
                <a:cubicBezTo>
                  <a:pt x="9899" y="1694"/>
                  <a:pt x="10120" y="1576"/>
                  <a:pt x="10223" y="1370"/>
                </a:cubicBezTo>
                <a:cubicBezTo>
                  <a:pt x="10026" y="1221"/>
                  <a:pt x="9787" y="1156"/>
                  <a:pt x="9542" y="1156"/>
                </a:cubicBezTo>
                <a:cubicBezTo>
                  <a:pt x="9494" y="1156"/>
                  <a:pt x="9446" y="1159"/>
                  <a:pt x="9399" y="1163"/>
                </a:cubicBezTo>
                <a:cubicBezTo>
                  <a:pt x="9104" y="1179"/>
                  <a:pt x="8823" y="1281"/>
                  <a:pt x="8558" y="1399"/>
                </a:cubicBezTo>
                <a:cubicBezTo>
                  <a:pt x="8279" y="1532"/>
                  <a:pt x="7999" y="1664"/>
                  <a:pt x="7733" y="1841"/>
                </a:cubicBezTo>
                <a:cubicBezTo>
                  <a:pt x="7042" y="1326"/>
                  <a:pt x="6246" y="987"/>
                  <a:pt x="5421" y="810"/>
                </a:cubicBezTo>
                <a:cubicBezTo>
                  <a:pt x="5510" y="663"/>
                  <a:pt x="5583" y="501"/>
                  <a:pt x="5583" y="338"/>
                </a:cubicBezTo>
                <a:cubicBezTo>
                  <a:pt x="5598" y="206"/>
                  <a:pt x="5553" y="73"/>
                  <a:pt x="5451" y="30"/>
                </a:cubicBezTo>
                <a:cubicBezTo>
                  <a:pt x="5392" y="0"/>
                  <a:pt x="5318" y="0"/>
                  <a:pt x="525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68"/>
          <p:cNvSpPr/>
          <p:nvPr/>
        </p:nvSpPr>
        <p:spPr>
          <a:xfrm>
            <a:off x="3438526" y="2982500"/>
            <a:ext cx="4838748" cy="476259"/>
          </a:xfrm>
          <a:custGeom>
            <a:avLst/>
            <a:gdLst/>
            <a:ahLst/>
            <a:cxnLst/>
            <a:rect l="l" t="t" r="r" b="b"/>
            <a:pathLst>
              <a:path w="62847" h="9519" extrusionOk="0">
                <a:moveTo>
                  <a:pt x="34775" y="0"/>
                </a:moveTo>
                <a:cubicBezTo>
                  <a:pt x="33138" y="0"/>
                  <a:pt x="31438" y="470"/>
                  <a:pt x="29975" y="1490"/>
                </a:cubicBezTo>
                <a:cubicBezTo>
                  <a:pt x="27455" y="3226"/>
                  <a:pt x="12808" y="7835"/>
                  <a:pt x="392" y="9480"/>
                </a:cubicBezTo>
                <a:lnTo>
                  <a:pt x="0" y="9518"/>
                </a:lnTo>
                <a:lnTo>
                  <a:pt x="62847" y="9518"/>
                </a:lnTo>
                <a:cubicBezTo>
                  <a:pt x="62847" y="9518"/>
                  <a:pt x="48761" y="5941"/>
                  <a:pt x="44230" y="4244"/>
                </a:cubicBezTo>
                <a:cubicBezTo>
                  <a:pt x="42704" y="3683"/>
                  <a:pt x="40771" y="2535"/>
                  <a:pt x="39414" y="1490"/>
                </a:cubicBezTo>
                <a:cubicBezTo>
                  <a:pt x="38177" y="529"/>
                  <a:pt x="36512" y="0"/>
                  <a:pt x="3477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68"/>
          <p:cNvSpPr/>
          <p:nvPr/>
        </p:nvSpPr>
        <p:spPr>
          <a:xfrm rot="351442">
            <a:off x="7086567" y="360697"/>
            <a:ext cx="1522867" cy="1070797"/>
          </a:xfrm>
          <a:prstGeom prst="clou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68"/>
          <p:cNvSpPr txBox="1">
            <a:spLocks noGrp="1"/>
          </p:cNvSpPr>
          <p:nvPr>
            <p:ph type="title"/>
          </p:nvPr>
        </p:nvSpPr>
        <p:spPr>
          <a:xfrm>
            <a:off x="4499100" y="1283889"/>
            <a:ext cx="3931800" cy="8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USE CASE</a:t>
            </a:r>
            <a:br>
              <a:rPr lang="vi-VN" dirty="0"/>
            </a:br>
            <a:r>
              <a:rPr lang="vi-VN" dirty="0"/>
              <a:t>DIAGRAM</a:t>
            </a:r>
            <a:endParaRPr dirty="0"/>
          </a:p>
        </p:txBody>
      </p:sp>
      <p:sp>
        <p:nvSpPr>
          <p:cNvPr id="1254" name="Google Shape;1254;p68"/>
          <p:cNvSpPr txBox="1">
            <a:spLocks noGrp="1"/>
          </p:cNvSpPr>
          <p:nvPr>
            <p:ph type="title" idx="2"/>
          </p:nvPr>
        </p:nvSpPr>
        <p:spPr>
          <a:xfrm>
            <a:off x="7265100" y="387000"/>
            <a:ext cx="11658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01</a:t>
            </a:r>
            <a:endParaRPr dirty="0"/>
          </a:p>
        </p:txBody>
      </p:sp>
      <p:sp>
        <p:nvSpPr>
          <p:cNvPr id="1255" name="Google Shape;1255;p68"/>
          <p:cNvSpPr/>
          <p:nvPr/>
        </p:nvSpPr>
        <p:spPr>
          <a:xfrm>
            <a:off x="1526877" y="1560753"/>
            <a:ext cx="55" cy="5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5487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6" name="Google Shape;1256;p68"/>
          <p:cNvGrpSpPr/>
          <p:nvPr/>
        </p:nvGrpSpPr>
        <p:grpSpPr>
          <a:xfrm rot="-523541" flipH="1">
            <a:off x="3989059" y="4016511"/>
            <a:ext cx="1165784" cy="581382"/>
            <a:chOff x="1518250" y="1484425"/>
            <a:chExt cx="1165814" cy="581397"/>
          </a:xfrm>
        </p:grpSpPr>
        <p:sp>
          <p:nvSpPr>
            <p:cNvPr id="1257" name="Google Shape;1257;p68"/>
            <p:cNvSpPr/>
            <p:nvPr/>
          </p:nvSpPr>
          <p:spPr>
            <a:xfrm>
              <a:off x="1518250" y="1510527"/>
              <a:ext cx="1157959" cy="555295"/>
            </a:xfrm>
            <a:custGeom>
              <a:avLst/>
              <a:gdLst/>
              <a:ahLst/>
              <a:cxnLst/>
              <a:rect l="l" t="t" r="r" b="b"/>
              <a:pathLst>
                <a:path w="21072" h="10105" extrusionOk="0">
                  <a:moveTo>
                    <a:pt x="579" y="529"/>
                  </a:moveTo>
                  <a:cubicBezTo>
                    <a:pt x="601" y="529"/>
                    <a:pt x="614" y="536"/>
                    <a:pt x="614" y="549"/>
                  </a:cubicBezTo>
                  <a:cubicBezTo>
                    <a:pt x="627" y="562"/>
                    <a:pt x="587" y="601"/>
                    <a:pt x="535" y="627"/>
                  </a:cubicBezTo>
                  <a:cubicBezTo>
                    <a:pt x="503" y="634"/>
                    <a:pt x="474" y="637"/>
                    <a:pt x="453" y="637"/>
                  </a:cubicBezTo>
                  <a:cubicBezTo>
                    <a:pt x="431" y="637"/>
                    <a:pt x="418" y="634"/>
                    <a:pt x="418" y="627"/>
                  </a:cubicBezTo>
                  <a:cubicBezTo>
                    <a:pt x="405" y="601"/>
                    <a:pt x="444" y="575"/>
                    <a:pt x="497" y="549"/>
                  </a:cubicBezTo>
                  <a:cubicBezTo>
                    <a:pt x="529" y="536"/>
                    <a:pt x="558" y="529"/>
                    <a:pt x="579" y="529"/>
                  </a:cubicBezTo>
                  <a:close/>
                  <a:moveTo>
                    <a:pt x="2385" y="1"/>
                  </a:moveTo>
                  <a:cubicBezTo>
                    <a:pt x="2317" y="1"/>
                    <a:pt x="2244" y="5"/>
                    <a:pt x="2168" y="14"/>
                  </a:cubicBezTo>
                  <a:cubicBezTo>
                    <a:pt x="1999" y="29"/>
                    <a:pt x="1833" y="34"/>
                    <a:pt x="1674" y="34"/>
                  </a:cubicBezTo>
                  <a:cubicBezTo>
                    <a:pt x="1426" y="34"/>
                    <a:pt x="1196" y="22"/>
                    <a:pt x="1005" y="14"/>
                  </a:cubicBezTo>
                  <a:cubicBezTo>
                    <a:pt x="1000" y="14"/>
                    <a:pt x="994" y="14"/>
                    <a:pt x="988" y="14"/>
                  </a:cubicBezTo>
                  <a:cubicBezTo>
                    <a:pt x="670" y="14"/>
                    <a:pt x="80" y="374"/>
                    <a:pt x="118" y="797"/>
                  </a:cubicBezTo>
                  <a:cubicBezTo>
                    <a:pt x="118" y="836"/>
                    <a:pt x="131" y="876"/>
                    <a:pt x="157" y="928"/>
                  </a:cubicBezTo>
                  <a:cubicBezTo>
                    <a:pt x="157" y="928"/>
                    <a:pt x="1" y="1137"/>
                    <a:pt x="392" y="1463"/>
                  </a:cubicBezTo>
                  <a:cubicBezTo>
                    <a:pt x="784" y="1789"/>
                    <a:pt x="1254" y="2103"/>
                    <a:pt x="1684" y="2233"/>
                  </a:cubicBezTo>
                  <a:cubicBezTo>
                    <a:pt x="2024" y="2324"/>
                    <a:pt x="3369" y="2494"/>
                    <a:pt x="4544" y="2860"/>
                  </a:cubicBezTo>
                  <a:cubicBezTo>
                    <a:pt x="4765" y="2729"/>
                    <a:pt x="4988" y="2625"/>
                    <a:pt x="5157" y="2625"/>
                  </a:cubicBezTo>
                  <a:cubicBezTo>
                    <a:pt x="5163" y="2625"/>
                    <a:pt x="5169" y="2625"/>
                    <a:pt x="5175" y="2625"/>
                  </a:cubicBezTo>
                  <a:cubicBezTo>
                    <a:pt x="5650" y="2625"/>
                    <a:pt x="6032" y="3134"/>
                    <a:pt x="6032" y="3134"/>
                  </a:cubicBezTo>
                  <a:cubicBezTo>
                    <a:pt x="6032" y="3134"/>
                    <a:pt x="5954" y="3238"/>
                    <a:pt x="5797" y="3395"/>
                  </a:cubicBezTo>
                  <a:cubicBezTo>
                    <a:pt x="6685" y="3852"/>
                    <a:pt x="6880" y="4073"/>
                    <a:pt x="8904" y="4426"/>
                  </a:cubicBezTo>
                  <a:cubicBezTo>
                    <a:pt x="9766" y="4570"/>
                    <a:pt x="10535" y="4714"/>
                    <a:pt x="11176" y="4844"/>
                  </a:cubicBezTo>
                  <a:cubicBezTo>
                    <a:pt x="10770" y="4426"/>
                    <a:pt x="10653" y="4113"/>
                    <a:pt x="10653" y="4113"/>
                  </a:cubicBezTo>
                  <a:cubicBezTo>
                    <a:pt x="10653" y="4113"/>
                    <a:pt x="10558" y="3759"/>
                    <a:pt x="10958" y="3759"/>
                  </a:cubicBezTo>
                  <a:cubicBezTo>
                    <a:pt x="11111" y="3759"/>
                    <a:pt x="11338" y="3811"/>
                    <a:pt x="11672" y="3957"/>
                  </a:cubicBezTo>
                  <a:cubicBezTo>
                    <a:pt x="12533" y="4322"/>
                    <a:pt x="13238" y="5131"/>
                    <a:pt x="13578" y="5549"/>
                  </a:cubicBezTo>
                  <a:cubicBezTo>
                    <a:pt x="13682" y="5588"/>
                    <a:pt x="13813" y="5614"/>
                    <a:pt x="13930" y="5614"/>
                  </a:cubicBezTo>
                  <a:cubicBezTo>
                    <a:pt x="14373" y="5614"/>
                    <a:pt x="15914" y="5784"/>
                    <a:pt x="16880" y="6267"/>
                  </a:cubicBezTo>
                  <a:cubicBezTo>
                    <a:pt x="19387" y="7363"/>
                    <a:pt x="20549" y="9348"/>
                    <a:pt x="21058" y="10105"/>
                  </a:cubicBezTo>
                  <a:lnTo>
                    <a:pt x="21071" y="10105"/>
                  </a:lnTo>
                  <a:cubicBezTo>
                    <a:pt x="20993" y="9687"/>
                    <a:pt x="20457" y="7769"/>
                    <a:pt x="18930" y="6333"/>
                  </a:cubicBezTo>
                  <a:cubicBezTo>
                    <a:pt x="17416" y="4909"/>
                    <a:pt x="16032" y="4570"/>
                    <a:pt x="14817" y="4308"/>
                  </a:cubicBezTo>
                  <a:cubicBezTo>
                    <a:pt x="13590" y="4061"/>
                    <a:pt x="13656" y="3865"/>
                    <a:pt x="13303" y="3525"/>
                  </a:cubicBezTo>
                  <a:cubicBezTo>
                    <a:pt x="12128" y="2376"/>
                    <a:pt x="10640" y="1476"/>
                    <a:pt x="8982" y="1084"/>
                  </a:cubicBezTo>
                  <a:cubicBezTo>
                    <a:pt x="8656" y="1005"/>
                    <a:pt x="8330" y="974"/>
                    <a:pt x="8012" y="974"/>
                  </a:cubicBezTo>
                  <a:cubicBezTo>
                    <a:pt x="7441" y="974"/>
                    <a:pt x="6898" y="1075"/>
                    <a:pt x="6436" y="1175"/>
                  </a:cubicBezTo>
                  <a:cubicBezTo>
                    <a:pt x="5956" y="1282"/>
                    <a:pt x="5555" y="1389"/>
                    <a:pt x="5281" y="1389"/>
                  </a:cubicBezTo>
                  <a:cubicBezTo>
                    <a:pt x="5220" y="1389"/>
                    <a:pt x="5166" y="1383"/>
                    <a:pt x="5118" y="1372"/>
                  </a:cubicBezTo>
                  <a:cubicBezTo>
                    <a:pt x="4661" y="1254"/>
                    <a:pt x="3891" y="758"/>
                    <a:pt x="3447" y="458"/>
                  </a:cubicBezTo>
                  <a:lnTo>
                    <a:pt x="3433" y="458"/>
                  </a:lnTo>
                  <a:cubicBezTo>
                    <a:pt x="3316" y="379"/>
                    <a:pt x="3225" y="301"/>
                    <a:pt x="3160" y="261"/>
                  </a:cubicBezTo>
                  <a:cubicBezTo>
                    <a:pt x="2944" y="100"/>
                    <a:pt x="2710" y="1"/>
                    <a:pt x="2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8"/>
            <p:cNvSpPr/>
            <p:nvPr/>
          </p:nvSpPr>
          <p:spPr>
            <a:xfrm>
              <a:off x="2264329" y="1815454"/>
              <a:ext cx="411100" cy="250364"/>
            </a:xfrm>
            <a:custGeom>
              <a:avLst/>
              <a:gdLst/>
              <a:ahLst/>
              <a:cxnLst/>
              <a:rect l="l" t="t" r="r" b="b"/>
              <a:pathLst>
                <a:path w="7481" h="4556" extrusionOk="0">
                  <a:moveTo>
                    <a:pt x="1" y="0"/>
                  </a:moveTo>
                  <a:lnTo>
                    <a:pt x="196" y="261"/>
                  </a:lnTo>
                  <a:cubicBezTo>
                    <a:pt x="324" y="230"/>
                    <a:pt x="453" y="216"/>
                    <a:pt x="580" y="216"/>
                  </a:cubicBezTo>
                  <a:cubicBezTo>
                    <a:pt x="1297" y="216"/>
                    <a:pt x="1947" y="654"/>
                    <a:pt x="1881" y="810"/>
                  </a:cubicBezTo>
                  <a:cubicBezTo>
                    <a:pt x="1865" y="845"/>
                    <a:pt x="1826" y="859"/>
                    <a:pt x="1772" y="859"/>
                  </a:cubicBezTo>
                  <a:cubicBezTo>
                    <a:pt x="1646" y="859"/>
                    <a:pt x="1441" y="782"/>
                    <a:pt x="1266" y="718"/>
                  </a:cubicBezTo>
                  <a:lnTo>
                    <a:pt x="1266" y="718"/>
                  </a:lnTo>
                  <a:cubicBezTo>
                    <a:pt x="1789" y="940"/>
                    <a:pt x="2037" y="1867"/>
                    <a:pt x="2403" y="1893"/>
                  </a:cubicBezTo>
                  <a:cubicBezTo>
                    <a:pt x="4544" y="2011"/>
                    <a:pt x="7402" y="4478"/>
                    <a:pt x="7481" y="4556"/>
                  </a:cubicBezTo>
                  <a:cubicBezTo>
                    <a:pt x="6972" y="3799"/>
                    <a:pt x="5810" y="1814"/>
                    <a:pt x="3303" y="718"/>
                  </a:cubicBezTo>
                  <a:cubicBezTo>
                    <a:pt x="2337" y="235"/>
                    <a:pt x="796" y="65"/>
                    <a:pt x="353" y="65"/>
                  </a:cubicBezTo>
                  <a:cubicBezTo>
                    <a:pt x="236" y="65"/>
                    <a:pt x="105" y="39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8"/>
            <p:cNvSpPr/>
            <p:nvPr/>
          </p:nvSpPr>
          <p:spPr>
            <a:xfrm>
              <a:off x="1708328" y="1484425"/>
              <a:ext cx="975737" cy="581397"/>
            </a:xfrm>
            <a:custGeom>
              <a:avLst/>
              <a:gdLst/>
              <a:ahLst/>
              <a:cxnLst/>
              <a:rect l="l" t="t" r="r" b="b"/>
              <a:pathLst>
                <a:path w="17756" h="10580" extrusionOk="0">
                  <a:moveTo>
                    <a:pt x="4388" y="1"/>
                  </a:moveTo>
                  <a:cubicBezTo>
                    <a:pt x="3415" y="1"/>
                    <a:pt x="2242" y="1182"/>
                    <a:pt x="1398" y="1233"/>
                  </a:cubicBezTo>
                  <a:cubicBezTo>
                    <a:pt x="1330" y="1237"/>
                    <a:pt x="1264" y="1239"/>
                    <a:pt x="1200" y="1239"/>
                  </a:cubicBezTo>
                  <a:cubicBezTo>
                    <a:pt x="552" y="1239"/>
                    <a:pt x="119" y="1017"/>
                    <a:pt x="1" y="945"/>
                  </a:cubicBezTo>
                  <a:lnTo>
                    <a:pt x="1" y="945"/>
                  </a:lnTo>
                  <a:cubicBezTo>
                    <a:pt x="458" y="1246"/>
                    <a:pt x="1202" y="1729"/>
                    <a:pt x="1659" y="1847"/>
                  </a:cubicBezTo>
                  <a:cubicBezTo>
                    <a:pt x="1707" y="1858"/>
                    <a:pt x="1761" y="1864"/>
                    <a:pt x="1822" y="1864"/>
                  </a:cubicBezTo>
                  <a:cubicBezTo>
                    <a:pt x="2096" y="1864"/>
                    <a:pt x="2497" y="1757"/>
                    <a:pt x="2977" y="1650"/>
                  </a:cubicBezTo>
                  <a:cubicBezTo>
                    <a:pt x="3439" y="1550"/>
                    <a:pt x="3982" y="1449"/>
                    <a:pt x="4553" y="1449"/>
                  </a:cubicBezTo>
                  <a:cubicBezTo>
                    <a:pt x="4871" y="1449"/>
                    <a:pt x="5197" y="1480"/>
                    <a:pt x="5523" y="1559"/>
                  </a:cubicBezTo>
                  <a:cubicBezTo>
                    <a:pt x="7181" y="1951"/>
                    <a:pt x="8669" y="2851"/>
                    <a:pt x="9844" y="4000"/>
                  </a:cubicBezTo>
                  <a:cubicBezTo>
                    <a:pt x="10197" y="4340"/>
                    <a:pt x="10131" y="4536"/>
                    <a:pt x="11358" y="4783"/>
                  </a:cubicBezTo>
                  <a:cubicBezTo>
                    <a:pt x="12573" y="5045"/>
                    <a:pt x="13957" y="5384"/>
                    <a:pt x="15471" y="6808"/>
                  </a:cubicBezTo>
                  <a:cubicBezTo>
                    <a:pt x="16998" y="8244"/>
                    <a:pt x="17534" y="10162"/>
                    <a:pt x="17612" y="10580"/>
                  </a:cubicBezTo>
                  <a:cubicBezTo>
                    <a:pt x="17729" y="9849"/>
                    <a:pt x="17755" y="7421"/>
                    <a:pt x="17076" y="6585"/>
                  </a:cubicBezTo>
                  <a:cubicBezTo>
                    <a:pt x="16411" y="5763"/>
                    <a:pt x="16254" y="5920"/>
                    <a:pt x="15523" y="5528"/>
                  </a:cubicBezTo>
                  <a:cubicBezTo>
                    <a:pt x="14792" y="5136"/>
                    <a:pt x="14296" y="4313"/>
                    <a:pt x="13330" y="3909"/>
                  </a:cubicBezTo>
                  <a:cubicBezTo>
                    <a:pt x="13146" y="3830"/>
                    <a:pt x="12938" y="3800"/>
                    <a:pt x="12719" y="3800"/>
                  </a:cubicBezTo>
                  <a:cubicBezTo>
                    <a:pt x="12362" y="3800"/>
                    <a:pt x="11976" y="3881"/>
                    <a:pt x="11619" y="3962"/>
                  </a:cubicBezTo>
                  <a:cubicBezTo>
                    <a:pt x="11260" y="4038"/>
                    <a:pt x="10923" y="4121"/>
                    <a:pt x="10663" y="4121"/>
                  </a:cubicBezTo>
                  <a:cubicBezTo>
                    <a:pt x="10527" y="4121"/>
                    <a:pt x="10413" y="4098"/>
                    <a:pt x="10328" y="4040"/>
                  </a:cubicBezTo>
                  <a:cubicBezTo>
                    <a:pt x="10262" y="4000"/>
                    <a:pt x="10197" y="3922"/>
                    <a:pt x="10145" y="3831"/>
                  </a:cubicBezTo>
                  <a:cubicBezTo>
                    <a:pt x="9701" y="3152"/>
                    <a:pt x="9217" y="1363"/>
                    <a:pt x="8526" y="893"/>
                  </a:cubicBezTo>
                  <a:cubicBezTo>
                    <a:pt x="8122" y="630"/>
                    <a:pt x="7560" y="587"/>
                    <a:pt x="7031" y="587"/>
                  </a:cubicBezTo>
                  <a:cubicBezTo>
                    <a:pt x="6876" y="587"/>
                    <a:pt x="6725" y="590"/>
                    <a:pt x="6580" y="593"/>
                  </a:cubicBezTo>
                  <a:cubicBezTo>
                    <a:pt x="6428" y="599"/>
                    <a:pt x="6281" y="605"/>
                    <a:pt x="6146" y="605"/>
                  </a:cubicBezTo>
                  <a:cubicBezTo>
                    <a:pt x="5981" y="605"/>
                    <a:pt x="5834" y="596"/>
                    <a:pt x="5719" y="567"/>
                  </a:cubicBezTo>
                  <a:cubicBezTo>
                    <a:pt x="5118" y="437"/>
                    <a:pt x="5027" y="84"/>
                    <a:pt x="4491" y="5"/>
                  </a:cubicBezTo>
                  <a:cubicBezTo>
                    <a:pt x="4457" y="2"/>
                    <a:pt x="4422" y="1"/>
                    <a:pt x="4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8"/>
            <p:cNvSpPr/>
            <p:nvPr/>
          </p:nvSpPr>
          <p:spPr>
            <a:xfrm>
              <a:off x="2098430" y="1717090"/>
              <a:ext cx="272949" cy="206072"/>
            </a:xfrm>
            <a:custGeom>
              <a:avLst/>
              <a:gdLst/>
              <a:ahLst/>
              <a:cxnLst/>
              <a:rect l="l" t="t" r="r" b="b"/>
              <a:pathLst>
                <a:path w="4967" h="3750" extrusionOk="0">
                  <a:moveTo>
                    <a:pt x="400" y="0"/>
                  </a:moveTo>
                  <a:cubicBezTo>
                    <a:pt x="0" y="0"/>
                    <a:pt x="95" y="354"/>
                    <a:pt x="95" y="354"/>
                  </a:cubicBezTo>
                  <a:cubicBezTo>
                    <a:pt x="95" y="354"/>
                    <a:pt x="212" y="667"/>
                    <a:pt x="618" y="1085"/>
                  </a:cubicBezTo>
                  <a:cubicBezTo>
                    <a:pt x="917" y="1385"/>
                    <a:pt x="1375" y="1738"/>
                    <a:pt x="2054" y="2064"/>
                  </a:cubicBezTo>
                  <a:cubicBezTo>
                    <a:pt x="2223" y="2168"/>
                    <a:pt x="2249" y="2247"/>
                    <a:pt x="2223" y="2547"/>
                  </a:cubicBezTo>
                  <a:cubicBezTo>
                    <a:pt x="2184" y="2847"/>
                    <a:pt x="2171" y="3709"/>
                    <a:pt x="2484" y="3748"/>
                  </a:cubicBezTo>
                  <a:cubicBezTo>
                    <a:pt x="2489" y="3749"/>
                    <a:pt x="2494" y="3749"/>
                    <a:pt x="2499" y="3749"/>
                  </a:cubicBezTo>
                  <a:cubicBezTo>
                    <a:pt x="2789" y="3749"/>
                    <a:pt x="2565" y="3003"/>
                    <a:pt x="2745" y="2978"/>
                  </a:cubicBezTo>
                  <a:cubicBezTo>
                    <a:pt x="2750" y="2977"/>
                    <a:pt x="2755" y="2976"/>
                    <a:pt x="2760" y="2976"/>
                  </a:cubicBezTo>
                  <a:cubicBezTo>
                    <a:pt x="2921" y="2976"/>
                    <a:pt x="3214" y="3482"/>
                    <a:pt x="3494" y="3482"/>
                  </a:cubicBezTo>
                  <a:cubicBezTo>
                    <a:pt x="3541" y="3482"/>
                    <a:pt x="3587" y="3468"/>
                    <a:pt x="3633" y="3435"/>
                  </a:cubicBezTo>
                  <a:cubicBezTo>
                    <a:pt x="3763" y="3343"/>
                    <a:pt x="3307" y="2808"/>
                    <a:pt x="3502" y="2704"/>
                  </a:cubicBezTo>
                  <a:cubicBezTo>
                    <a:pt x="3517" y="2696"/>
                    <a:pt x="3533" y="2692"/>
                    <a:pt x="3548" y="2692"/>
                  </a:cubicBezTo>
                  <a:cubicBezTo>
                    <a:pt x="3714" y="2692"/>
                    <a:pt x="3927" y="3089"/>
                    <a:pt x="4169" y="3089"/>
                  </a:cubicBezTo>
                  <a:cubicBezTo>
                    <a:pt x="4207" y="3089"/>
                    <a:pt x="4246" y="3079"/>
                    <a:pt x="4285" y="3056"/>
                  </a:cubicBezTo>
                  <a:cubicBezTo>
                    <a:pt x="4442" y="2952"/>
                    <a:pt x="3829" y="2482"/>
                    <a:pt x="3986" y="2443"/>
                  </a:cubicBezTo>
                  <a:cubicBezTo>
                    <a:pt x="3993" y="2441"/>
                    <a:pt x="4001" y="2440"/>
                    <a:pt x="4011" y="2440"/>
                  </a:cubicBezTo>
                  <a:cubicBezTo>
                    <a:pt x="4070" y="2440"/>
                    <a:pt x="4173" y="2474"/>
                    <a:pt x="4285" y="2508"/>
                  </a:cubicBezTo>
                  <a:cubicBezTo>
                    <a:pt x="4460" y="2572"/>
                    <a:pt x="4665" y="2649"/>
                    <a:pt x="4791" y="2649"/>
                  </a:cubicBezTo>
                  <a:cubicBezTo>
                    <a:pt x="4845" y="2649"/>
                    <a:pt x="4884" y="2635"/>
                    <a:pt x="4900" y="2600"/>
                  </a:cubicBezTo>
                  <a:cubicBezTo>
                    <a:pt x="4966" y="2444"/>
                    <a:pt x="4316" y="2006"/>
                    <a:pt x="3599" y="2006"/>
                  </a:cubicBezTo>
                  <a:cubicBezTo>
                    <a:pt x="3472" y="2006"/>
                    <a:pt x="3343" y="2020"/>
                    <a:pt x="3215" y="2051"/>
                  </a:cubicBezTo>
                  <a:lnTo>
                    <a:pt x="3020" y="1790"/>
                  </a:lnTo>
                  <a:cubicBezTo>
                    <a:pt x="2680" y="1372"/>
                    <a:pt x="1975" y="563"/>
                    <a:pt x="1114" y="198"/>
                  </a:cubicBezTo>
                  <a:cubicBezTo>
                    <a:pt x="780" y="52"/>
                    <a:pt x="553" y="0"/>
                    <a:pt x="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8"/>
            <p:cNvSpPr/>
            <p:nvPr/>
          </p:nvSpPr>
          <p:spPr>
            <a:xfrm>
              <a:off x="1547649" y="1654336"/>
              <a:ext cx="302074" cy="122764"/>
            </a:xfrm>
            <a:custGeom>
              <a:avLst/>
              <a:gdLst/>
              <a:ahLst/>
              <a:cxnLst/>
              <a:rect l="l" t="t" r="r" b="b"/>
              <a:pathLst>
                <a:path w="5497" h="2234" extrusionOk="0">
                  <a:moveTo>
                    <a:pt x="910" y="1"/>
                  </a:moveTo>
                  <a:cubicBezTo>
                    <a:pt x="897" y="1"/>
                    <a:pt x="885" y="3"/>
                    <a:pt x="875" y="8"/>
                  </a:cubicBezTo>
                  <a:cubicBezTo>
                    <a:pt x="719" y="86"/>
                    <a:pt x="1319" y="673"/>
                    <a:pt x="1319" y="673"/>
                  </a:cubicBezTo>
                  <a:cubicBezTo>
                    <a:pt x="1319" y="673"/>
                    <a:pt x="765" y="571"/>
                    <a:pt x="409" y="571"/>
                  </a:cubicBezTo>
                  <a:cubicBezTo>
                    <a:pt x="242" y="571"/>
                    <a:pt x="118" y="594"/>
                    <a:pt x="118" y="661"/>
                  </a:cubicBezTo>
                  <a:cubicBezTo>
                    <a:pt x="118" y="856"/>
                    <a:pt x="1149" y="1000"/>
                    <a:pt x="1149" y="1000"/>
                  </a:cubicBezTo>
                  <a:cubicBezTo>
                    <a:pt x="1149" y="1000"/>
                    <a:pt x="0" y="1404"/>
                    <a:pt x="118" y="1587"/>
                  </a:cubicBezTo>
                  <a:cubicBezTo>
                    <a:pt x="141" y="1622"/>
                    <a:pt x="200" y="1637"/>
                    <a:pt x="280" y="1637"/>
                  </a:cubicBezTo>
                  <a:cubicBezTo>
                    <a:pt x="616" y="1637"/>
                    <a:pt x="1329" y="1387"/>
                    <a:pt x="1372" y="1366"/>
                  </a:cubicBezTo>
                  <a:lnTo>
                    <a:pt x="1372" y="1366"/>
                  </a:lnTo>
                  <a:cubicBezTo>
                    <a:pt x="1358" y="1418"/>
                    <a:pt x="954" y="2135"/>
                    <a:pt x="1149" y="2227"/>
                  </a:cubicBezTo>
                  <a:cubicBezTo>
                    <a:pt x="1158" y="2232"/>
                    <a:pt x="1168" y="2234"/>
                    <a:pt x="1179" y="2234"/>
                  </a:cubicBezTo>
                  <a:cubicBezTo>
                    <a:pt x="1385" y="2234"/>
                    <a:pt x="1776" y="1404"/>
                    <a:pt x="1776" y="1404"/>
                  </a:cubicBezTo>
                  <a:cubicBezTo>
                    <a:pt x="1776" y="1404"/>
                    <a:pt x="2448" y="1599"/>
                    <a:pt x="3218" y="1599"/>
                  </a:cubicBezTo>
                  <a:cubicBezTo>
                    <a:pt x="3426" y="1599"/>
                    <a:pt x="3641" y="1584"/>
                    <a:pt x="3852" y="1548"/>
                  </a:cubicBezTo>
                  <a:cubicBezTo>
                    <a:pt x="4491" y="1444"/>
                    <a:pt x="4987" y="1039"/>
                    <a:pt x="5262" y="778"/>
                  </a:cubicBezTo>
                  <a:cubicBezTo>
                    <a:pt x="5419" y="621"/>
                    <a:pt x="5497" y="517"/>
                    <a:pt x="5497" y="517"/>
                  </a:cubicBezTo>
                  <a:cubicBezTo>
                    <a:pt x="5497" y="517"/>
                    <a:pt x="5115" y="8"/>
                    <a:pt x="4640" y="8"/>
                  </a:cubicBezTo>
                  <a:cubicBezTo>
                    <a:pt x="4634" y="8"/>
                    <a:pt x="4628" y="8"/>
                    <a:pt x="4622" y="8"/>
                  </a:cubicBezTo>
                  <a:cubicBezTo>
                    <a:pt x="4453" y="8"/>
                    <a:pt x="4230" y="112"/>
                    <a:pt x="4009" y="243"/>
                  </a:cubicBezTo>
                  <a:cubicBezTo>
                    <a:pt x="3577" y="490"/>
                    <a:pt x="3160" y="856"/>
                    <a:pt x="3160" y="856"/>
                  </a:cubicBezTo>
                  <a:cubicBezTo>
                    <a:pt x="3160" y="856"/>
                    <a:pt x="2875" y="758"/>
                    <a:pt x="2261" y="758"/>
                  </a:cubicBezTo>
                  <a:cubicBezTo>
                    <a:pt x="2168" y="758"/>
                    <a:pt x="2067" y="760"/>
                    <a:pt x="1959" y="765"/>
                  </a:cubicBezTo>
                  <a:cubicBezTo>
                    <a:pt x="1653" y="520"/>
                    <a:pt x="1107" y="1"/>
                    <a:pt x="9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8"/>
            <p:cNvSpPr/>
            <p:nvPr/>
          </p:nvSpPr>
          <p:spPr>
            <a:xfrm>
              <a:off x="1590676" y="1551466"/>
              <a:ext cx="11540" cy="10771"/>
            </a:xfrm>
            <a:custGeom>
              <a:avLst/>
              <a:gdLst/>
              <a:ahLst/>
              <a:cxnLst/>
              <a:rect l="l" t="t" r="r" b="b"/>
              <a:pathLst>
                <a:path w="210" h="196" extrusionOk="0">
                  <a:moveTo>
                    <a:pt x="105" y="0"/>
                  </a:moveTo>
                  <a:cubicBezTo>
                    <a:pt x="53" y="0"/>
                    <a:pt x="1" y="39"/>
                    <a:pt x="1" y="104"/>
                  </a:cubicBezTo>
                  <a:cubicBezTo>
                    <a:pt x="1" y="157"/>
                    <a:pt x="53" y="195"/>
                    <a:pt x="105" y="195"/>
                  </a:cubicBezTo>
                  <a:cubicBezTo>
                    <a:pt x="171" y="195"/>
                    <a:pt x="209" y="157"/>
                    <a:pt x="209" y="104"/>
                  </a:cubicBezTo>
                  <a:cubicBezTo>
                    <a:pt x="209" y="39"/>
                    <a:pt x="171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8"/>
            <p:cNvSpPr/>
            <p:nvPr/>
          </p:nvSpPr>
          <p:spPr>
            <a:xfrm>
              <a:off x="1540450" y="1539596"/>
              <a:ext cx="12309" cy="5990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75" y="0"/>
                  </a:moveTo>
                  <a:cubicBezTo>
                    <a:pt x="154" y="0"/>
                    <a:pt x="125" y="7"/>
                    <a:pt x="93" y="20"/>
                  </a:cubicBezTo>
                  <a:cubicBezTo>
                    <a:pt x="40" y="46"/>
                    <a:pt x="1" y="72"/>
                    <a:pt x="14" y="98"/>
                  </a:cubicBezTo>
                  <a:cubicBezTo>
                    <a:pt x="14" y="105"/>
                    <a:pt x="27" y="108"/>
                    <a:pt x="49" y="108"/>
                  </a:cubicBezTo>
                  <a:cubicBezTo>
                    <a:pt x="70" y="108"/>
                    <a:pt x="99" y="105"/>
                    <a:pt x="131" y="98"/>
                  </a:cubicBezTo>
                  <a:cubicBezTo>
                    <a:pt x="183" y="72"/>
                    <a:pt x="223" y="33"/>
                    <a:pt x="210" y="20"/>
                  </a:cubicBezTo>
                  <a:cubicBezTo>
                    <a:pt x="210" y="7"/>
                    <a:pt x="197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8"/>
            <p:cNvSpPr/>
            <p:nvPr/>
          </p:nvSpPr>
          <p:spPr>
            <a:xfrm>
              <a:off x="1810923" y="1538552"/>
              <a:ext cx="23739" cy="45940"/>
            </a:xfrm>
            <a:custGeom>
              <a:avLst/>
              <a:gdLst/>
              <a:ahLst/>
              <a:cxnLst/>
              <a:rect l="l" t="t" r="r" b="b"/>
              <a:pathLst>
                <a:path w="432" h="836" extrusionOk="0">
                  <a:moveTo>
                    <a:pt x="431" y="822"/>
                  </a:moveTo>
                  <a:cubicBezTo>
                    <a:pt x="419" y="822"/>
                    <a:pt x="393" y="822"/>
                    <a:pt x="366" y="836"/>
                  </a:cubicBezTo>
                  <a:lnTo>
                    <a:pt x="366" y="836"/>
                  </a:lnTo>
                  <a:cubicBezTo>
                    <a:pt x="393" y="822"/>
                    <a:pt x="419" y="822"/>
                    <a:pt x="431" y="822"/>
                  </a:cubicBezTo>
                  <a:lnTo>
                    <a:pt x="431" y="822"/>
                  </a:lnTo>
                  <a:close/>
                  <a:moveTo>
                    <a:pt x="288" y="0"/>
                  </a:moveTo>
                  <a:cubicBezTo>
                    <a:pt x="196" y="52"/>
                    <a:pt x="92" y="91"/>
                    <a:pt x="1" y="131"/>
                  </a:cubicBezTo>
                  <a:lnTo>
                    <a:pt x="1" y="131"/>
                  </a:lnTo>
                  <a:cubicBezTo>
                    <a:pt x="92" y="91"/>
                    <a:pt x="196" y="52"/>
                    <a:pt x="288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8"/>
            <p:cNvSpPr/>
            <p:nvPr/>
          </p:nvSpPr>
          <p:spPr>
            <a:xfrm>
              <a:off x="1831035" y="1583668"/>
              <a:ext cx="3627" cy="824"/>
            </a:xfrm>
            <a:custGeom>
              <a:avLst/>
              <a:gdLst/>
              <a:ahLst/>
              <a:cxnLst/>
              <a:rect l="l" t="t" r="r" b="b"/>
              <a:pathLst>
                <a:path w="66" h="15" extrusionOk="0">
                  <a:moveTo>
                    <a:pt x="65" y="1"/>
                  </a:moveTo>
                  <a:cubicBezTo>
                    <a:pt x="53" y="1"/>
                    <a:pt x="27" y="1"/>
                    <a:pt x="0" y="15"/>
                  </a:cubicBezTo>
                  <a:cubicBezTo>
                    <a:pt x="27" y="1"/>
                    <a:pt x="53" y="1"/>
                    <a:pt x="65" y="1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8"/>
            <p:cNvSpPr/>
            <p:nvPr/>
          </p:nvSpPr>
          <p:spPr>
            <a:xfrm>
              <a:off x="1899175" y="1567237"/>
              <a:ext cx="17255" cy="2912"/>
            </a:xfrm>
            <a:custGeom>
              <a:avLst/>
              <a:gdLst/>
              <a:ahLst/>
              <a:cxnLst/>
              <a:rect l="l" t="t" r="r" b="b"/>
              <a:pathLst>
                <a:path w="314" h="53" extrusionOk="0">
                  <a:moveTo>
                    <a:pt x="313" y="0"/>
                  </a:moveTo>
                  <a:cubicBezTo>
                    <a:pt x="209" y="13"/>
                    <a:pt x="105" y="26"/>
                    <a:pt x="0" y="52"/>
                  </a:cubicBezTo>
                  <a:lnTo>
                    <a:pt x="0" y="52"/>
                  </a:lnTo>
                  <a:cubicBezTo>
                    <a:pt x="105" y="26"/>
                    <a:pt x="209" y="13"/>
                    <a:pt x="313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8"/>
            <p:cNvSpPr/>
            <p:nvPr/>
          </p:nvSpPr>
          <p:spPr>
            <a:xfrm>
              <a:off x="1899175" y="1567237"/>
              <a:ext cx="17255" cy="2912"/>
            </a:xfrm>
            <a:custGeom>
              <a:avLst/>
              <a:gdLst/>
              <a:ahLst/>
              <a:cxnLst/>
              <a:rect l="l" t="t" r="r" b="b"/>
              <a:pathLst>
                <a:path w="314" h="53" extrusionOk="0">
                  <a:moveTo>
                    <a:pt x="313" y="0"/>
                  </a:moveTo>
                  <a:cubicBezTo>
                    <a:pt x="209" y="13"/>
                    <a:pt x="105" y="26"/>
                    <a:pt x="0" y="52"/>
                  </a:cubicBezTo>
                  <a:lnTo>
                    <a:pt x="0" y="52"/>
                  </a:lnTo>
                  <a:cubicBezTo>
                    <a:pt x="105" y="26"/>
                    <a:pt x="209" y="13"/>
                    <a:pt x="313" y="0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8"/>
            <p:cNvSpPr/>
            <p:nvPr/>
          </p:nvSpPr>
          <p:spPr>
            <a:xfrm>
              <a:off x="1992428" y="1502669"/>
              <a:ext cx="20113" cy="10111"/>
            </a:xfrm>
            <a:custGeom>
              <a:avLst/>
              <a:gdLst/>
              <a:ahLst/>
              <a:cxnLst/>
              <a:rect l="l" t="t" r="r" b="b"/>
              <a:pathLst>
                <a:path w="366" h="184" extrusionOk="0">
                  <a:moveTo>
                    <a:pt x="0" y="0"/>
                  </a:moveTo>
                  <a:cubicBezTo>
                    <a:pt x="105" y="65"/>
                    <a:pt x="223" y="131"/>
                    <a:pt x="366" y="183"/>
                  </a:cubicBezTo>
                  <a:lnTo>
                    <a:pt x="366" y="183"/>
                  </a:lnTo>
                  <a:cubicBezTo>
                    <a:pt x="223" y="131"/>
                    <a:pt x="105" y="65"/>
                    <a:pt x="0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8"/>
            <p:cNvSpPr/>
            <p:nvPr/>
          </p:nvSpPr>
          <p:spPr>
            <a:xfrm>
              <a:off x="1972316" y="1564325"/>
              <a:ext cx="23794" cy="2198"/>
            </a:xfrm>
            <a:custGeom>
              <a:avLst/>
              <a:gdLst/>
              <a:ahLst/>
              <a:cxnLst/>
              <a:rect l="l" t="t" r="r" b="b"/>
              <a:pathLst>
                <a:path w="433" h="40" extrusionOk="0">
                  <a:moveTo>
                    <a:pt x="1" y="1"/>
                  </a:moveTo>
                  <a:lnTo>
                    <a:pt x="1" y="1"/>
                  </a:lnTo>
                  <a:lnTo>
                    <a:pt x="432" y="40"/>
                  </a:lnTo>
                  <a:lnTo>
                    <a:pt x="432" y="40"/>
                  </a:ln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8"/>
            <p:cNvSpPr/>
            <p:nvPr/>
          </p:nvSpPr>
          <p:spPr>
            <a:xfrm>
              <a:off x="2095023" y="1516242"/>
              <a:ext cx="11540" cy="824"/>
            </a:xfrm>
            <a:custGeom>
              <a:avLst/>
              <a:gdLst/>
              <a:ahLst/>
              <a:cxnLst/>
              <a:rect l="l" t="t" r="r" b="b"/>
              <a:pathLst>
                <a:path w="210" h="15" extrusionOk="0">
                  <a:moveTo>
                    <a:pt x="1" y="1"/>
                  </a:moveTo>
                  <a:cubicBezTo>
                    <a:pt x="65" y="1"/>
                    <a:pt x="144" y="1"/>
                    <a:pt x="210" y="14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8"/>
            <p:cNvSpPr/>
            <p:nvPr/>
          </p:nvSpPr>
          <p:spPr>
            <a:xfrm>
              <a:off x="2053424" y="1582239"/>
              <a:ext cx="27311" cy="10111"/>
            </a:xfrm>
            <a:custGeom>
              <a:avLst/>
              <a:gdLst/>
              <a:ahLst/>
              <a:cxnLst/>
              <a:rect l="l" t="t" r="r" b="b"/>
              <a:pathLst>
                <a:path w="497" h="184" extrusionOk="0">
                  <a:moveTo>
                    <a:pt x="0" y="1"/>
                  </a:moveTo>
                  <a:lnTo>
                    <a:pt x="0" y="1"/>
                  </a:lnTo>
                  <a:cubicBezTo>
                    <a:pt x="170" y="53"/>
                    <a:pt x="340" y="119"/>
                    <a:pt x="497" y="184"/>
                  </a:cubicBezTo>
                  <a:lnTo>
                    <a:pt x="497" y="184"/>
                  </a:lnTo>
                  <a:cubicBezTo>
                    <a:pt x="340" y="119"/>
                    <a:pt x="170" y="53"/>
                    <a:pt x="0" y="1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8"/>
            <p:cNvSpPr/>
            <p:nvPr/>
          </p:nvSpPr>
          <p:spPr>
            <a:xfrm>
              <a:off x="2135193" y="1618892"/>
              <a:ext cx="12254" cy="7199"/>
            </a:xfrm>
            <a:custGeom>
              <a:avLst/>
              <a:gdLst/>
              <a:ahLst/>
              <a:cxnLst/>
              <a:rect l="l" t="t" r="r" b="b"/>
              <a:pathLst>
                <a:path w="223" h="131" extrusionOk="0">
                  <a:moveTo>
                    <a:pt x="1" y="0"/>
                  </a:moveTo>
                  <a:lnTo>
                    <a:pt x="1" y="0"/>
                  </a:lnTo>
                  <a:cubicBezTo>
                    <a:pt x="79" y="39"/>
                    <a:pt x="157" y="78"/>
                    <a:pt x="222" y="131"/>
                  </a:cubicBezTo>
                  <a:cubicBezTo>
                    <a:pt x="157" y="78"/>
                    <a:pt x="79" y="39"/>
                    <a:pt x="1" y="0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8"/>
            <p:cNvSpPr/>
            <p:nvPr/>
          </p:nvSpPr>
          <p:spPr>
            <a:xfrm>
              <a:off x="2214818" y="1673404"/>
              <a:ext cx="18024" cy="15826"/>
            </a:xfrm>
            <a:custGeom>
              <a:avLst/>
              <a:gdLst/>
              <a:ahLst/>
              <a:cxnLst/>
              <a:rect l="l" t="t" r="r" b="b"/>
              <a:pathLst>
                <a:path w="328" h="288" extrusionOk="0">
                  <a:moveTo>
                    <a:pt x="0" y="0"/>
                  </a:moveTo>
                  <a:cubicBezTo>
                    <a:pt x="105" y="91"/>
                    <a:pt x="223" y="196"/>
                    <a:pt x="327" y="288"/>
                  </a:cubicBezTo>
                  <a:lnTo>
                    <a:pt x="327" y="288"/>
                  </a:lnTo>
                  <a:cubicBezTo>
                    <a:pt x="223" y="196"/>
                    <a:pt x="105" y="91"/>
                    <a:pt x="0" y="0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8"/>
            <p:cNvSpPr/>
            <p:nvPr/>
          </p:nvSpPr>
          <p:spPr>
            <a:xfrm>
              <a:off x="2299443" y="1707804"/>
              <a:ext cx="20168" cy="2967"/>
            </a:xfrm>
            <a:custGeom>
              <a:avLst/>
              <a:gdLst/>
              <a:ahLst/>
              <a:cxnLst/>
              <a:rect l="l" t="t" r="r" b="b"/>
              <a:pathLst>
                <a:path w="367" h="54" extrusionOk="0">
                  <a:moveTo>
                    <a:pt x="366" y="1"/>
                  </a:moveTo>
                  <a:cubicBezTo>
                    <a:pt x="236" y="27"/>
                    <a:pt x="119" y="40"/>
                    <a:pt x="1" y="53"/>
                  </a:cubicBezTo>
                  <a:cubicBezTo>
                    <a:pt x="119" y="53"/>
                    <a:pt x="236" y="27"/>
                    <a:pt x="366" y="1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8"/>
            <p:cNvSpPr/>
            <p:nvPr/>
          </p:nvSpPr>
          <p:spPr>
            <a:xfrm>
              <a:off x="2402093" y="1765228"/>
              <a:ext cx="20113" cy="7199"/>
            </a:xfrm>
            <a:custGeom>
              <a:avLst/>
              <a:gdLst/>
              <a:ahLst/>
              <a:cxnLst/>
              <a:rect l="l" t="t" r="r" b="b"/>
              <a:pathLst>
                <a:path w="366" h="131" extrusionOk="0">
                  <a:moveTo>
                    <a:pt x="0" y="0"/>
                  </a:moveTo>
                  <a:cubicBezTo>
                    <a:pt x="117" y="39"/>
                    <a:pt x="248" y="79"/>
                    <a:pt x="366" y="131"/>
                  </a:cubicBezTo>
                  <a:lnTo>
                    <a:pt x="366" y="131"/>
                  </a:lnTo>
                  <a:cubicBezTo>
                    <a:pt x="248" y="79"/>
                    <a:pt x="117" y="39"/>
                    <a:pt x="0" y="0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8"/>
            <p:cNvSpPr/>
            <p:nvPr/>
          </p:nvSpPr>
          <p:spPr>
            <a:xfrm>
              <a:off x="2519744" y="1756601"/>
              <a:ext cx="5056" cy="4396"/>
            </a:xfrm>
            <a:custGeom>
              <a:avLst/>
              <a:gdLst/>
              <a:ahLst/>
              <a:cxnLst/>
              <a:rect l="l" t="t" r="r" b="b"/>
              <a:pathLst>
                <a:path w="92" h="80" extrusionOk="0">
                  <a:moveTo>
                    <a:pt x="0" y="1"/>
                  </a:moveTo>
                  <a:cubicBezTo>
                    <a:pt x="26" y="27"/>
                    <a:pt x="52" y="53"/>
                    <a:pt x="91" y="79"/>
                  </a:cubicBezTo>
                  <a:lnTo>
                    <a:pt x="91" y="79"/>
                  </a:lnTo>
                  <a:cubicBezTo>
                    <a:pt x="52" y="53"/>
                    <a:pt x="26" y="27"/>
                    <a:pt x="0" y="1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8"/>
            <p:cNvSpPr/>
            <p:nvPr/>
          </p:nvSpPr>
          <p:spPr>
            <a:xfrm>
              <a:off x="2479575" y="1799683"/>
              <a:ext cx="22970" cy="14398"/>
            </a:xfrm>
            <a:custGeom>
              <a:avLst/>
              <a:gdLst/>
              <a:ahLst/>
              <a:cxnLst/>
              <a:rect l="l" t="t" r="r" b="b"/>
              <a:pathLst>
                <a:path w="418" h="262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78"/>
                    <a:pt x="287" y="157"/>
                    <a:pt x="418" y="261"/>
                  </a:cubicBezTo>
                  <a:lnTo>
                    <a:pt x="418" y="261"/>
                  </a:lnTo>
                  <a:cubicBezTo>
                    <a:pt x="287" y="157"/>
                    <a:pt x="143" y="78"/>
                    <a:pt x="0" y="0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8"/>
            <p:cNvSpPr/>
            <p:nvPr/>
          </p:nvSpPr>
          <p:spPr>
            <a:xfrm>
              <a:off x="2562002" y="1862053"/>
              <a:ext cx="17310" cy="18024"/>
            </a:xfrm>
            <a:custGeom>
              <a:avLst/>
              <a:gdLst/>
              <a:ahLst/>
              <a:cxnLst/>
              <a:rect l="l" t="t" r="r" b="b"/>
              <a:pathLst>
                <a:path w="315" h="328" extrusionOk="0">
                  <a:moveTo>
                    <a:pt x="1" y="0"/>
                  </a:moveTo>
                  <a:lnTo>
                    <a:pt x="1" y="0"/>
                  </a:lnTo>
                  <a:cubicBezTo>
                    <a:pt x="105" y="105"/>
                    <a:pt x="210" y="209"/>
                    <a:pt x="314" y="327"/>
                  </a:cubicBezTo>
                  <a:lnTo>
                    <a:pt x="314" y="327"/>
                  </a:lnTo>
                  <a:cubicBezTo>
                    <a:pt x="210" y="209"/>
                    <a:pt x="105" y="105"/>
                    <a:pt x="1" y="0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8"/>
            <p:cNvSpPr/>
            <p:nvPr/>
          </p:nvSpPr>
          <p:spPr>
            <a:xfrm>
              <a:off x="2613657" y="1923709"/>
              <a:ext cx="13738" cy="22366"/>
            </a:xfrm>
            <a:custGeom>
              <a:avLst/>
              <a:gdLst/>
              <a:ahLst/>
              <a:cxnLst/>
              <a:rect l="l" t="t" r="r" b="b"/>
              <a:pathLst>
                <a:path w="250" h="407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132"/>
                    <a:pt x="171" y="276"/>
                    <a:pt x="249" y="406"/>
                  </a:cubicBezTo>
                  <a:lnTo>
                    <a:pt x="249" y="406"/>
                  </a:lnTo>
                  <a:cubicBezTo>
                    <a:pt x="171" y="276"/>
                    <a:pt x="93" y="132"/>
                    <a:pt x="1" y="1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8"/>
            <p:cNvSpPr/>
            <p:nvPr/>
          </p:nvSpPr>
          <p:spPr>
            <a:xfrm>
              <a:off x="2649540" y="1989046"/>
              <a:ext cx="11540" cy="28026"/>
            </a:xfrm>
            <a:custGeom>
              <a:avLst/>
              <a:gdLst/>
              <a:ahLst/>
              <a:cxnLst/>
              <a:rect l="l" t="t" r="r" b="b"/>
              <a:pathLst>
                <a:path w="210" h="510" extrusionOk="0">
                  <a:moveTo>
                    <a:pt x="1" y="0"/>
                  </a:moveTo>
                  <a:lnTo>
                    <a:pt x="1" y="0"/>
                  </a:lnTo>
                  <a:cubicBezTo>
                    <a:pt x="79" y="183"/>
                    <a:pt x="157" y="352"/>
                    <a:pt x="209" y="509"/>
                  </a:cubicBezTo>
                  <a:cubicBezTo>
                    <a:pt x="157" y="352"/>
                    <a:pt x="79" y="170"/>
                    <a:pt x="1" y="0"/>
                  </a:cubicBezTo>
                  <a:close/>
                </a:path>
              </a:pathLst>
            </a:custGeom>
            <a:solidFill>
              <a:srgbClr val="4D6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1" name="Google Shape;1281;p68"/>
            <p:cNvGrpSpPr/>
            <p:nvPr/>
          </p:nvGrpSpPr>
          <p:grpSpPr>
            <a:xfrm>
              <a:off x="1810923" y="1490415"/>
              <a:ext cx="868787" cy="526657"/>
              <a:chOff x="1810923" y="1490415"/>
              <a:chExt cx="868787" cy="526657"/>
            </a:xfrm>
          </p:grpSpPr>
          <p:sp>
            <p:nvSpPr>
              <p:cNvPr id="1282" name="Google Shape;1282;p68"/>
              <p:cNvSpPr/>
              <p:nvPr/>
            </p:nvSpPr>
            <p:spPr>
              <a:xfrm>
                <a:off x="1810923" y="1534211"/>
                <a:ext cx="30883" cy="51710"/>
              </a:xfrm>
              <a:custGeom>
                <a:avLst/>
                <a:gdLst/>
                <a:ahLst/>
                <a:cxnLst/>
                <a:rect l="l" t="t" r="r" b="b"/>
                <a:pathLst>
                  <a:path w="562" h="941" extrusionOk="0">
                    <a:moveTo>
                      <a:pt x="431" y="1"/>
                    </a:moveTo>
                    <a:cubicBezTo>
                      <a:pt x="379" y="27"/>
                      <a:pt x="340" y="53"/>
                      <a:pt x="288" y="79"/>
                    </a:cubicBezTo>
                    <a:cubicBezTo>
                      <a:pt x="196" y="131"/>
                      <a:pt x="92" y="170"/>
                      <a:pt x="1" y="210"/>
                    </a:cubicBezTo>
                    <a:cubicBezTo>
                      <a:pt x="1" y="274"/>
                      <a:pt x="13" y="340"/>
                      <a:pt x="27" y="392"/>
                    </a:cubicBezTo>
                    <a:cubicBezTo>
                      <a:pt x="53" y="575"/>
                      <a:pt x="105" y="758"/>
                      <a:pt x="131" y="901"/>
                    </a:cubicBezTo>
                    <a:cubicBezTo>
                      <a:pt x="131" y="915"/>
                      <a:pt x="144" y="927"/>
                      <a:pt x="144" y="941"/>
                    </a:cubicBezTo>
                    <a:cubicBezTo>
                      <a:pt x="210" y="941"/>
                      <a:pt x="288" y="927"/>
                      <a:pt x="366" y="915"/>
                    </a:cubicBezTo>
                    <a:cubicBezTo>
                      <a:pt x="393" y="901"/>
                      <a:pt x="419" y="901"/>
                      <a:pt x="431" y="901"/>
                    </a:cubicBezTo>
                    <a:cubicBezTo>
                      <a:pt x="471" y="836"/>
                      <a:pt x="510" y="770"/>
                      <a:pt x="523" y="692"/>
                    </a:cubicBezTo>
                    <a:cubicBezTo>
                      <a:pt x="536" y="627"/>
                      <a:pt x="549" y="575"/>
                      <a:pt x="562" y="509"/>
                    </a:cubicBezTo>
                    <a:cubicBezTo>
                      <a:pt x="562" y="445"/>
                      <a:pt x="562" y="379"/>
                      <a:pt x="549" y="314"/>
                    </a:cubicBezTo>
                    <a:cubicBezTo>
                      <a:pt x="536" y="236"/>
                      <a:pt x="523" y="170"/>
                      <a:pt x="497" y="118"/>
                    </a:cubicBezTo>
                    <a:cubicBezTo>
                      <a:pt x="471" y="79"/>
                      <a:pt x="457" y="39"/>
                      <a:pt x="4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68"/>
              <p:cNvSpPr/>
              <p:nvPr/>
            </p:nvSpPr>
            <p:spPr>
              <a:xfrm>
                <a:off x="1894834" y="1490415"/>
                <a:ext cx="30938" cy="79736"/>
              </a:xfrm>
              <a:custGeom>
                <a:avLst/>
                <a:gdLst/>
                <a:ahLst/>
                <a:cxnLst/>
                <a:rect l="l" t="t" r="r" b="b"/>
                <a:pathLst>
                  <a:path w="563" h="1451" extrusionOk="0">
                    <a:moveTo>
                      <a:pt x="432" y="1"/>
                    </a:moveTo>
                    <a:cubicBezTo>
                      <a:pt x="288" y="53"/>
                      <a:pt x="145" y="119"/>
                      <a:pt x="1" y="197"/>
                    </a:cubicBezTo>
                    <a:cubicBezTo>
                      <a:pt x="14" y="302"/>
                      <a:pt x="14" y="419"/>
                      <a:pt x="27" y="549"/>
                    </a:cubicBezTo>
                    <a:cubicBezTo>
                      <a:pt x="27" y="706"/>
                      <a:pt x="41" y="876"/>
                      <a:pt x="41" y="1033"/>
                    </a:cubicBezTo>
                    <a:cubicBezTo>
                      <a:pt x="53" y="1189"/>
                      <a:pt x="79" y="1332"/>
                      <a:pt x="79" y="1437"/>
                    </a:cubicBezTo>
                    <a:lnTo>
                      <a:pt x="79" y="1450"/>
                    </a:lnTo>
                    <a:cubicBezTo>
                      <a:pt x="184" y="1424"/>
                      <a:pt x="288" y="1411"/>
                      <a:pt x="392" y="1398"/>
                    </a:cubicBezTo>
                    <a:cubicBezTo>
                      <a:pt x="432" y="1294"/>
                      <a:pt x="471" y="1189"/>
                      <a:pt x="497" y="1071"/>
                    </a:cubicBezTo>
                    <a:cubicBezTo>
                      <a:pt x="537" y="915"/>
                      <a:pt x="563" y="719"/>
                      <a:pt x="549" y="523"/>
                    </a:cubicBezTo>
                    <a:cubicBezTo>
                      <a:pt x="549" y="340"/>
                      <a:pt x="511" y="157"/>
                      <a:pt x="4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68"/>
              <p:cNvSpPr/>
              <p:nvPr/>
            </p:nvSpPr>
            <p:spPr>
              <a:xfrm>
                <a:off x="1972316" y="1499811"/>
                <a:ext cx="40995" cy="6671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214" extrusionOk="0">
                    <a:moveTo>
                      <a:pt x="288" y="0"/>
                    </a:moveTo>
                    <a:lnTo>
                      <a:pt x="288" y="26"/>
                    </a:lnTo>
                    <a:cubicBezTo>
                      <a:pt x="262" y="104"/>
                      <a:pt x="249" y="183"/>
                      <a:pt x="236" y="261"/>
                    </a:cubicBezTo>
                    <a:cubicBezTo>
                      <a:pt x="210" y="339"/>
                      <a:pt x="197" y="418"/>
                      <a:pt x="171" y="509"/>
                    </a:cubicBezTo>
                    <a:cubicBezTo>
                      <a:pt x="157" y="587"/>
                      <a:pt x="131" y="679"/>
                      <a:pt x="119" y="757"/>
                    </a:cubicBezTo>
                    <a:cubicBezTo>
                      <a:pt x="93" y="836"/>
                      <a:pt x="79" y="900"/>
                      <a:pt x="53" y="979"/>
                    </a:cubicBezTo>
                    <a:cubicBezTo>
                      <a:pt x="40" y="1044"/>
                      <a:pt x="14" y="1109"/>
                      <a:pt x="1" y="1175"/>
                    </a:cubicBezTo>
                    <a:lnTo>
                      <a:pt x="432" y="1214"/>
                    </a:lnTo>
                    <a:cubicBezTo>
                      <a:pt x="445" y="1201"/>
                      <a:pt x="458" y="1188"/>
                      <a:pt x="471" y="1161"/>
                    </a:cubicBezTo>
                    <a:cubicBezTo>
                      <a:pt x="510" y="1083"/>
                      <a:pt x="563" y="1005"/>
                      <a:pt x="601" y="914"/>
                    </a:cubicBezTo>
                    <a:cubicBezTo>
                      <a:pt x="641" y="822"/>
                      <a:pt x="667" y="731"/>
                      <a:pt x="693" y="627"/>
                    </a:cubicBezTo>
                    <a:cubicBezTo>
                      <a:pt x="719" y="535"/>
                      <a:pt x="732" y="430"/>
                      <a:pt x="732" y="326"/>
                    </a:cubicBezTo>
                    <a:cubicBezTo>
                      <a:pt x="745" y="300"/>
                      <a:pt x="732" y="274"/>
                      <a:pt x="732" y="235"/>
                    </a:cubicBezTo>
                    <a:cubicBezTo>
                      <a:pt x="589" y="183"/>
                      <a:pt x="471" y="117"/>
                      <a:pt x="366" y="52"/>
                    </a:cubicBezTo>
                    <a:cubicBezTo>
                      <a:pt x="340" y="39"/>
                      <a:pt x="314" y="13"/>
                      <a:pt x="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68"/>
              <p:cNvSpPr/>
              <p:nvPr/>
            </p:nvSpPr>
            <p:spPr>
              <a:xfrm>
                <a:off x="2053424" y="1516242"/>
                <a:ext cx="53139" cy="76109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85" extrusionOk="0">
                    <a:moveTo>
                      <a:pt x="666" y="1"/>
                    </a:moveTo>
                    <a:cubicBezTo>
                      <a:pt x="549" y="262"/>
                      <a:pt x="379" y="563"/>
                      <a:pt x="183" y="889"/>
                    </a:cubicBezTo>
                    <a:cubicBezTo>
                      <a:pt x="117" y="993"/>
                      <a:pt x="65" y="1097"/>
                      <a:pt x="0" y="1202"/>
                    </a:cubicBezTo>
                    <a:cubicBezTo>
                      <a:pt x="170" y="1254"/>
                      <a:pt x="340" y="1320"/>
                      <a:pt x="497" y="1385"/>
                    </a:cubicBezTo>
                    <a:cubicBezTo>
                      <a:pt x="549" y="1306"/>
                      <a:pt x="601" y="1242"/>
                      <a:pt x="640" y="1150"/>
                    </a:cubicBezTo>
                    <a:cubicBezTo>
                      <a:pt x="875" y="758"/>
                      <a:pt x="967" y="328"/>
                      <a:pt x="967" y="14"/>
                    </a:cubicBezTo>
                    <a:cubicBezTo>
                      <a:pt x="901" y="1"/>
                      <a:pt x="822" y="1"/>
                      <a:pt x="7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68"/>
              <p:cNvSpPr/>
              <p:nvPr/>
            </p:nvSpPr>
            <p:spPr>
              <a:xfrm>
                <a:off x="2135193" y="1535640"/>
                <a:ext cx="58909" cy="94793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725" extrusionOk="0">
                    <a:moveTo>
                      <a:pt x="810" y="1"/>
                    </a:moveTo>
                    <a:cubicBezTo>
                      <a:pt x="744" y="118"/>
                      <a:pt x="680" y="248"/>
                      <a:pt x="601" y="392"/>
                    </a:cubicBezTo>
                    <a:cubicBezTo>
                      <a:pt x="562" y="471"/>
                      <a:pt x="509" y="549"/>
                      <a:pt x="471" y="640"/>
                    </a:cubicBezTo>
                    <a:cubicBezTo>
                      <a:pt x="419" y="718"/>
                      <a:pt x="379" y="810"/>
                      <a:pt x="327" y="901"/>
                    </a:cubicBezTo>
                    <a:cubicBezTo>
                      <a:pt x="274" y="993"/>
                      <a:pt x="222" y="1084"/>
                      <a:pt x="184" y="1162"/>
                    </a:cubicBezTo>
                    <a:cubicBezTo>
                      <a:pt x="144" y="1254"/>
                      <a:pt x="92" y="1332"/>
                      <a:pt x="53" y="1411"/>
                    </a:cubicBezTo>
                    <a:cubicBezTo>
                      <a:pt x="27" y="1449"/>
                      <a:pt x="13" y="1475"/>
                      <a:pt x="1" y="1515"/>
                    </a:cubicBezTo>
                    <a:cubicBezTo>
                      <a:pt x="79" y="1554"/>
                      <a:pt x="157" y="1593"/>
                      <a:pt x="222" y="1646"/>
                    </a:cubicBezTo>
                    <a:cubicBezTo>
                      <a:pt x="274" y="1672"/>
                      <a:pt x="314" y="1698"/>
                      <a:pt x="366" y="1724"/>
                    </a:cubicBezTo>
                    <a:lnTo>
                      <a:pt x="405" y="1684"/>
                    </a:lnTo>
                    <a:cubicBezTo>
                      <a:pt x="483" y="1606"/>
                      <a:pt x="549" y="1528"/>
                      <a:pt x="614" y="1437"/>
                    </a:cubicBezTo>
                    <a:cubicBezTo>
                      <a:pt x="680" y="1359"/>
                      <a:pt x="732" y="1254"/>
                      <a:pt x="797" y="1150"/>
                    </a:cubicBezTo>
                    <a:cubicBezTo>
                      <a:pt x="849" y="1058"/>
                      <a:pt x="888" y="953"/>
                      <a:pt x="927" y="849"/>
                    </a:cubicBezTo>
                    <a:cubicBezTo>
                      <a:pt x="967" y="744"/>
                      <a:pt x="993" y="640"/>
                      <a:pt x="1019" y="549"/>
                    </a:cubicBezTo>
                    <a:cubicBezTo>
                      <a:pt x="1045" y="457"/>
                      <a:pt x="1058" y="366"/>
                      <a:pt x="1071" y="274"/>
                    </a:cubicBezTo>
                    <a:cubicBezTo>
                      <a:pt x="979" y="170"/>
                      <a:pt x="901" y="79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68"/>
              <p:cNvSpPr/>
              <p:nvPr/>
            </p:nvSpPr>
            <p:spPr>
              <a:xfrm>
                <a:off x="2211246" y="1627464"/>
                <a:ext cx="36598" cy="61767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124" extrusionOk="0">
                    <a:moveTo>
                      <a:pt x="418" y="1"/>
                    </a:moveTo>
                    <a:cubicBezTo>
                      <a:pt x="314" y="184"/>
                      <a:pt x="209" y="392"/>
                      <a:pt x="91" y="614"/>
                    </a:cubicBezTo>
                    <a:cubicBezTo>
                      <a:pt x="65" y="680"/>
                      <a:pt x="27" y="732"/>
                      <a:pt x="1" y="784"/>
                    </a:cubicBezTo>
                    <a:cubicBezTo>
                      <a:pt x="27" y="797"/>
                      <a:pt x="39" y="823"/>
                      <a:pt x="65" y="836"/>
                    </a:cubicBezTo>
                    <a:cubicBezTo>
                      <a:pt x="170" y="927"/>
                      <a:pt x="288" y="1032"/>
                      <a:pt x="392" y="1124"/>
                    </a:cubicBezTo>
                    <a:cubicBezTo>
                      <a:pt x="457" y="1045"/>
                      <a:pt x="509" y="953"/>
                      <a:pt x="561" y="862"/>
                    </a:cubicBezTo>
                    <a:cubicBezTo>
                      <a:pt x="614" y="771"/>
                      <a:pt x="640" y="692"/>
                      <a:pt x="666" y="601"/>
                    </a:cubicBezTo>
                    <a:cubicBezTo>
                      <a:pt x="588" y="419"/>
                      <a:pt x="509" y="210"/>
                      <a:pt x="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68"/>
              <p:cNvSpPr/>
              <p:nvPr/>
            </p:nvSpPr>
            <p:spPr>
              <a:xfrm>
                <a:off x="2276528" y="1707804"/>
                <a:ext cx="43083" cy="33081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02" extrusionOk="0">
                    <a:moveTo>
                      <a:pt x="783" y="1"/>
                    </a:moveTo>
                    <a:cubicBezTo>
                      <a:pt x="653" y="27"/>
                      <a:pt x="536" y="53"/>
                      <a:pt x="418" y="53"/>
                    </a:cubicBezTo>
                    <a:lnTo>
                      <a:pt x="223" y="53"/>
                    </a:lnTo>
                    <a:cubicBezTo>
                      <a:pt x="183" y="118"/>
                      <a:pt x="144" y="170"/>
                      <a:pt x="104" y="236"/>
                    </a:cubicBezTo>
                    <a:cubicBezTo>
                      <a:pt x="66" y="288"/>
                      <a:pt x="26" y="353"/>
                      <a:pt x="0" y="405"/>
                    </a:cubicBezTo>
                    <a:cubicBezTo>
                      <a:pt x="118" y="471"/>
                      <a:pt x="261" y="536"/>
                      <a:pt x="496" y="602"/>
                    </a:cubicBezTo>
                    <a:cubicBezTo>
                      <a:pt x="510" y="575"/>
                      <a:pt x="536" y="549"/>
                      <a:pt x="548" y="523"/>
                    </a:cubicBezTo>
                    <a:cubicBezTo>
                      <a:pt x="601" y="445"/>
                      <a:pt x="653" y="353"/>
                      <a:pt x="692" y="275"/>
                    </a:cubicBezTo>
                    <a:cubicBezTo>
                      <a:pt x="731" y="184"/>
                      <a:pt x="757" y="92"/>
                      <a:pt x="783" y="14"/>
                    </a:cubicBezTo>
                    <a:lnTo>
                      <a:pt x="7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68"/>
              <p:cNvSpPr/>
              <p:nvPr/>
            </p:nvSpPr>
            <p:spPr>
              <a:xfrm>
                <a:off x="2398466" y="1694890"/>
                <a:ext cx="43083" cy="7753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411" extrusionOk="0">
                    <a:moveTo>
                      <a:pt x="496" y="1"/>
                    </a:moveTo>
                    <a:cubicBezTo>
                      <a:pt x="484" y="1"/>
                      <a:pt x="484" y="14"/>
                      <a:pt x="484" y="27"/>
                    </a:cubicBezTo>
                    <a:cubicBezTo>
                      <a:pt x="392" y="236"/>
                      <a:pt x="261" y="497"/>
                      <a:pt x="157" y="810"/>
                    </a:cubicBezTo>
                    <a:cubicBezTo>
                      <a:pt x="92" y="967"/>
                      <a:pt x="40" y="1110"/>
                      <a:pt x="0" y="1254"/>
                    </a:cubicBezTo>
                    <a:cubicBezTo>
                      <a:pt x="26" y="1267"/>
                      <a:pt x="40" y="1267"/>
                      <a:pt x="66" y="1280"/>
                    </a:cubicBezTo>
                    <a:cubicBezTo>
                      <a:pt x="183" y="1319"/>
                      <a:pt x="314" y="1359"/>
                      <a:pt x="432" y="1411"/>
                    </a:cubicBezTo>
                    <a:cubicBezTo>
                      <a:pt x="510" y="1280"/>
                      <a:pt x="588" y="1150"/>
                      <a:pt x="653" y="993"/>
                    </a:cubicBezTo>
                    <a:cubicBezTo>
                      <a:pt x="784" y="654"/>
                      <a:pt x="784" y="314"/>
                      <a:pt x="745" y="66"/>
                    </a:cubicBezTo>
                    <a:cubicBezTo>
                      <a:pt x="667" y="40"/>
                      <a:pt x="575" y="14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68"/>
              <p:cNvSpPr/>
              <p:nvPr/>
            </p:nvSpPr>
            <p:spPr>
              <a:xfrm>
                <a:off x="2479575" y="1749457"/>
                <a:ext cx="45226" cy="64624"/>
              </a:xfrm>
              <a:custGeom>
                <a:avLst/>
                <a:gdLst/>
                <a:ahLst/>
                <a:cxnLst/>
                <a:rect l="l" t="t" r="r" b="b"/>
                <a:pathLst>
                  <a:path w="823" h="1176" extrusionOk="0">
                    <a:moveTo>
                      <a:pt x="575" y="0"/>
                    </a:moveTo>
                    <a:cubicBezTo>
                      <a:pt x="444" y="169"/>
                      <a:pt x="274" y="392"/>
                      <a:pt x="131" y="653"/>
                    </a:cubicBezTo>
                    <a:cubicBezTo>
                      <a:pt x="78" y="744"/>
                      <a:pt x="39" y="822"/>
                      <a:pt x="0" y="914"/>
                    </a:cubicBezTo>
                    <a:cubicBezTo>
                      <a:pt x="143" y="992"/>
                      <a:pt x="287" y="1071"/>
                      <a:pt x="418" y="1175"/>
                    </a:cubicBezTo>
                    <a:cubicBezTo>
                      <a:pt x="483" y="1097"/>
                      <a:pt x="548" y="1005"/>
                      <a:pt x="601" y="914"/>
                    </a:cubicBezTo>
                    <a:cubicBezTo>
                      <a:pt x="731" y="665"/>
                      <a:pt x="796" y="418"/>
                      <a:pt x="822" y="209"/>
                    </a:cubicBezTo>
                    <a:cubicBezTo>
                      <a:pt x="783" y="183"/>
                      <a:pt x="757" y="157"/>
                      <a:pt x="731" y="131"/>
                    </a:cubicBezTo>
                    <a:cubicBezTo>
                      <a:pt x="679" y="78"/>
                      <a:pt x="627" y="39"/>
                      <a:pt x="5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68"/>
              <p:cNvSpPr/>
              <p:nvPr/>
            </p:nvSpPr>
            <p:spPr>
              <a:xfrm>
                <a:off x="2562002" y="1808970"/>
                <a:ext cx="58195" cy="71109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294" extrusionOk="0">
                    <a:moveTo>
                      <a:pt x="810" y="0"/>
                    </a:moveTo>
                    <a:cubicBezTo>
                      <a:pt x="654" y="170"/>
                      <a:pt x="471" y="379"/>
                      <a:pt x="276" y="614"/>
                    </a:cubicBezTo>
                    <a:cubicBezTo>
                      <a:pt x="171" y="731"/>
                      <a:pt x="79" y="849"/>
                      <a:pt x="1" y="966"/>
                    </a:cubicBezTo>
                    <a:cubicBezTo>
                      <a:pt x="105" y="1071"/>
                      <a:pt x="210" y="1175"/>
                      <a:pt x="314" y="1293"/>
                    </a:cubicBezTo>
                    <a:cubicBezTo>
                      <a:pt x="445" y="1201"/>
                      <a:pt x="575" y="1084"/>
                      <a:pt x="680" y="954"/>
                    </a:cubicBezTo>
                    <a:cubicBezTo>
                      <a:pt x="902" y="693"/>
                      <a:pt x="1007" y="392"/>
                      <a:pt x="1059" y="170"/>
                    </a:cubicBezTo>
                    <a:cubicBezTo>
                      <a:pt x="967" y="92"/>
                      <a:pt x="889" y="40"/>
                      <a:pt x="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68"/>
              <p:cNvSpPr/>
              <p:nvPr/>
            </p:nvSpPr>
            <p:spPr>
              <a:xfrm>
                <a:off x="2613657" y="1903651"/>
                <a:ext cx="60338" cy="42423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772" extrusionOk="0">
                    <a:moveTo>
                      <a:pt x="1033" y="0"/>
                    </a:moveTo>
                    <a:cubicBezTo>
                      <a:pt x="836" y="40"/>
                      <a:pt x="615" y="92"/>
                      <a:pt x="393" y="171"/>
                    </a:cubicBezTo>
                    <a:cubicBezTo>
                      <a:pt x="249" y="235"/>
                      <a:pt x="119" y="301"/>
                      <a:pt x="1" y="366"/>
                    </a:cubicBezTo>
                    <a:cubicBezTo>
                      <a:pt x="93" y="497"/>
                      <a:pt x="171" y="641"/>
                      <a:pt x="249" y="771"/>
                    </a:cubicBezTo>
                    <a:cubicBezTo>
                      <a:pt x="354" y="745"/>
                      <a:pt x="471" y="719"/>
                      <a:pt x="589" y="667"/>
                    </a:cubicBezTo>
                    <a:cubicBezTo>
                      <a:pt x="784" y="588"/>
                      <a:pt x="954" y="484"/>
                      <a:pt x="1097" y="380"/>
                    </a:cubicBezTo>
                    <a:cubicBezTo>
                      <a:pt x="1085" y="249"/>
                      <a:pt x="1059" y="118"/>
                      <a:pt x="10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68"/>
              <p:cNvSpPr/>
              <p:nvPr/>
            </p:nvSpPr>
            <p:spPr>
              <a:xfrm>
                <a:off x="2649540" y="1988277"/>
                <a:ext cx="30169" cy="2879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24" extrusionOk="0">
                    <a:moveTo>
                      <a:pt x="93" y="1"/>
                    </a:moveTo>
                    <a:cubicBezTo>
                      <a:pt x="53" y="1"/>
                      <a:pt x="27" y="1"/>
                      <a:pt x="1" y="14"/>
                    </a:cubicBezTo>
                    <a:cubicBezTo>
                      <a:pt x="79" y="184"/>
                      <a:pt x="157" y="366"/>
                      <a:pt x="209" y="523"/>
                    </a:cubicBezTo>
                    <a:cubicBezTo>
                      <a:pt x="340" y="497"/>
                      <a:pt x="458" y="432"/>
                      <a:pt x="549" y="380"/>
                    </a:cubicBezTo>
                    <a:lnTo>
                      <a:pt x="549" y="131"/>
                    </a:lnTo>
                    <a:cubicBezTo>
                      <a:pt x="536" y="119"/>
                      <a:pt x="536" y="119"/>
                      <a:pt x="523" y="119"/>
                    </a:cubicBezTo>
                    <a:cubicBezTo>
                      <a:pt x="418" y="53"/>
                      <a:pt x="262" y="1"/>
                      <a:pt x="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4" name="Google Shape;1294;p68"/>
            <p:cNvSpPr/>
            <p:nvPr/>
          </p:nvSpPr>
          <p:spPr>
            <a:xfrm>
              <a:off x="1525449" y="1560753"/>
              <a:ext cx="74625" cy="54568"/>
            </a:xfrm>
            <a:custGeom>
              <a:avLst/>
              <a:gdLst/>
              <a:ahLst/>
              <a:cxnLst/>
              <a:rect l="l" t="t" r="r" b="b"/>
              <a:pathLst>
                <a:path w="1358" h="993" extrusionOk="0">
                  <a:moveTo>
                    <a:pt x="26" y="0"/>
                  </a:moveTo>
                  <a:lnTo>
                    <a:pt x="26" y="14"/>
                  </a:lnTo>
                  <a:lnTo>
                    <a:pt x="13" y="26"/>
                  </a:lnTo>
                  <a:cubicBezTo>
                    <a:pt x="13" y="40"/>
                    <a:pt x="13" y="40"/>
                    <a:pt x="0" y="52"/>
                  </a:cubicBezTo>
                  <a:lnTo>
                    <a:pt x="13" y="66"/>
                  </a:lnTo>
                  <a:cubicBezTo>
                    <a:pt x="143" y="275"/>
                    <a:pt x="496" y="575"/>
                    <a:pt x="1332" y="992"/>
                  </a:cubicBezTo>
                  <a:lnTo>
                    <a:pt x="1358" y="954"/>
                  </a:lnTo>
                  <a:cubicBezTo>
                    <a:pt x="418" y="496"/>
                    <a:pt x="117" y="183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5" name="Google Shape;1295;p68"/>
          <p:cNvSpPr/>
          <p:nvPr/>
        </p:nvSpPr>
        <p:spPr>
          <a:xfrm>
            <a:off x="3258425" y="2321282"/>
            <a:ext cx="1240689" cy="439718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" name="Google Shape;1296;p68"/>
          <p:cNvGrpSpPr/>
          <p:nvPr/>
        </p:nvGrpSpPr>
        <p:grpSpPr>
          <a:xfrm>
            <a:off x="2026995" y="4170588"/>
            <a:ext cx="525630" cy="280648"/>
            <a:chOff x="2026995" y="4170588"/>
            <a:chExt cx="525630" cy="280648"/>
          </a:xfrm>
        </p:grpSpPr>
        <p:grpSp>
          <p:nvGrpSpPr>
            <p:cNvPr id="1297" name="Google Shape;1297;p68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1298" name="Google Shape;1298;p68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68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68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68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68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68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4" name="Google Shape;1304;p68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68"/>
          <p:cNvGrpSpPr/>
          <p:nvPr/>
        </p:nvGrpSpPr>
        <p:grpSpPr>
          <a:xfrm flipH="1">
            <a:off x="1083070" y="3765763"/>
            <a:ext cx="525630" cy="280648"/>
            <a:chOff x="2026995" y="4170588"/>
            <a:chExt cx="525630" cy="280648"/>
          </a:xfrm>
        </p:grpSpPr>
        <p:grpSp>
          <p:nvGrpSpPr>
            <p:cNvPr id="1306" name="Google Shape;1306;p68"/>
            <p:cNvGrpSpPr/>
            <p:nvPr/>
          </p:nvGrpSpPr>
          <p:grpSpPr>
            <a:xfrm flipH="1">
              <a:off x="2026995" y="4170588"/>
              <a:ext cx="525630" cy="280648"/>
              <a:chOff x="1737175" y="1180825"/>
              <a:chExt cx="525630" cy="280648"/>
            </a:xfrm>
          </p:grpSpPr>
          <p:sp>
            <p:nvSpPr>
              <p:cNvPr id="1307" name="Google Shape;1307;p68"/>
              <p:cNvSpPr/>
              <p:nvPr/>
            </p:nvSpPr>
            <p:spPr>
              <a:xfrm>
                <a:off x="1882950" y="1324476"/>
                <a:ext cx="160397" cy="136997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589" extrusionOk="0">
                    <a:moveTo>
                      <a:pt x="3146" y="1"/>
                    </a:moveTo>
                    <a:cubicBezTo>
                      <a:pt x="2324" y="276"/>
                      <a:pt x="1344" y="471"/>
                      <a:pt x="0" y="497"/>
                    </a:cubicBezTo>
                    <a:lnTo>
                      <a:pt x="0" y="589"/>
                    </a:lnTo>
                    <a:cubicBezTo>
                      <a:pt x="0" y="589"/>
                      <a:pt x="710" y="2589"/>
                      <a:pt x="2818" y="2589"/>
                    </a:cubicBezTo>
                    <a:cubicBezTo>
                      <a:pt x="2924" y="2589"/>
                      <a:pt x="3033" y="2584"/>
                      <a:pt x="3146" y="2573"/>
                    </a:cubicBezTo>
                    <a:cubicBezTo>
                      <a:pt x="3459" y="2560"/>
                      <a:pt x="3146" y="1"/>
                      <a:pt x="3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68"/>
              <p:cNvSpPr/>
              <p:nvPr/>
            </p:nvSpPr>
            <p:spPr>
              <a:xfrm>
                <a:off x="2063900" y="1356925"/>
                <a:ext cx="56675" cy="62100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484" extrusionOk="0">
                    <a:moveTo>
                      <a:pt x="1828" y="0"/>
                    </a:moveTo>
                    <a:cubicBezTo>
                      <a:pt x="1201" y="379"/>
                      <a:pt x="627" y="757"/>
                      <a:pt x="0" y="1084"/>
                    </a:cubicBezTo>
                    <a:cubicBezTo>
                      <a:pt x="0" y="1084"/>
                      <a:pt x="836" y="2233"/>
                      <a:pt x="1959" y="2481"/>
                    </a:cubicBezTo>
                    <a:cubicBezTo>
                      <a:pt x="1965" y="2483"/>
                      <a:pt x="1971" y="2484"/>
                      <a:pt x="1977" y="2484"/>
                    </a:cubicBezTo>
                    <a:cubicBezTo>
                      <a:pt x="2266" y="2484"/>
                      <a:pt x="1828" y="0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68"/>
              <p:cNvSpPr/>
              <p:nvPr/>
            </p:nvSpPr>
            <p:spPr>
              <a:xfrm>
                <a:off x="2116700" y="1232751"/>
                <a:ext cx="146105" cy="169373"/>
              </a:xfrm>
              <a:custGeom>
                <a:avLst/>
                <a:gdLst/>
                <a:ahLst/>
                <a:cxnLst/>
                <a:rect l="l" t="t" r="r" b="b"/>
                <a:pathLst>
                  <a:path w="5576" h="6464" extrusionOk="0">
                    <a:moveTo>
                      <a:pt x="4700" y="1"/>
                    </a:moveTo>
                    <a:cubicBezTo>
                      <a:pt x="3603" y="1607"/>
                      <a:pt x="1515" y="2443"/>
                      <a:pt x="0" y="2533"/>
                    </a:cubicBezTo>
                    <a:cubicBezTo>
                      <a:pt x="0" y="2533"/>
                      <a:pt x="536" y="3108"/>
                      <a:pt x="536" y="3774"/>
                    </a:cubicBezTo>
                    <a:cubicBezTo>
                      <a:pt x="536" y="4387"/>
                      <a:pt x="144" y="4845"/>
                      <a:pt x="92" y="4909"/>
                    </a:cubicBezTo>
                    <a:cubicBezTo>
                      <a:pt x="477" y="4712"/>
                      <a:pt x="882" y="4630"/>
                      <a:pt x="1290" y="4630"/>
                    </a:cubicBezTo>
                    <a:cubicBezTo>
                      <a:pt x="3220" y="4630"/>
                      <a:pt x="5196" y="6464"/>
                      <a:pt x="5196" y="6464"/>
                    </a:cubicBezTo>
                    <a:cubicBezTo>
                      <a:pt x="5196" y="3879"/>
                      <a:pt x="3930" y="3461"/>
                      <a:pt x="3930" y="3461"/>
                    </a:cubicBezTo>
                    <a:cubicBezTo>
                      <a:pt x="5575" y="2429"/>
                      <a:pt x="4700" y="1"/>
                      <a:pt x="4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68"/>
              <p:cNvSpPr/>
              <p:nvPr/>
            </p:nvSpPr>
            <p:spPr>
              <a:xfrm>
                <a:off x="1737175" y="1249875"/>
                <a:ext cx="402450" cy="169375"/>
              </a:xfrm>
              <a:custGeom>
                <a:avLst/>
                <a:gdLst/>
                <a:ahLst/>
                <a:cxnLst/>
                <a:rect l="l" t="t" r="r" b="b"/>
                <a:pathLst>
                  <a:path w="16098" h="6775" extrusionOk="0">
                    <a:moveTo>
                      <a:pt x="9649" y="3734"/>
                    </a:moveTo>
                    <a:cubicBezTo>
                      <a:pt x="9740" y="5013"/>
                      <a:pt x="9661" y="6057"/>
                      <a:pt x="8970" y="6214"/>
                    </a:cubicBezTo>
                    <a:cubicBezTo>
                      <a:pt x="8933" y="6223"/>
                      <a:pt x="8893" y="6228"/>
                      <a:pt x="8851" y="6228"/>
                    </a:cubicBezTo>
                    <a:cubicBezTo>
                      <a:pt x="8116" y="6228"/>
                      <a:pt x="6725" y="4883"/>
                      <a:pt x="6516" y="4439"/>
                    </a:cubicBezTo>
                    <a:cubicBezTo>
                      <a:pt x="6307" y="3981"/>
                      <a:pt x="6672" y="3981"/>
                      <a:pt x="6672" y="3981"/>
                    </a:cubicBezTo>
                    <a:cubicBezTo>
                      <a:pt x="6672" y="3981"/>
                      <a:pt x="7307" y="4053"/>
                      <a:pt x="8001" y="4053"/>
                    </a:cubicBezTo>
                    <a:cubicBezTo>
                      <a:pt x="8661" y="4053"/>
                      <a:pt x="9375" y="3988"/>
                      <a:pt x="9649" y="3734"/>
                    </a:cubicBezTo>
                    <a:close/>
                    <a:moveTo>
                      <a:pt x="8643" y="0"/>
                    </a:moveTo>
                    <a:cubicBezTo>
                      <a:pt x="8448" y="0"/>
                      <a:pt x="8251" y="13"/>
                      <a:pt x="8069" y="13"/>
                    </a:cubicBezTo>
                    <a:cubicBezTo>
                      <a:pt x="2181" y="157"/>
                      <a:pt x="1" y="2480"/>
                      <a:pt x="1" y="2480"/>
                    </a:cubicBezTo>
                    <a:cubicBezTo>
                      <a:pt x="523" y="3459"/>
                      <a:pt x="1920" y="4738"/>
                      <a:pt x="3774" y="5640"/>
                    </a:cubicBezTo>
                    <a:cubicBezTo>
                      <a:pt x="3774" y="5640"/>
                      <a:pt x="5158" y="5039"/>
                      <a:pt x="5432" y="3629"/>
                    </a:cubicBezTo>
                    <a:lnTo>
                      <a:pt x="5432" y="3629"/>
                    </a:lnTo>
                    <a:cubicBezTo>
                      <a:pt x="5236" y="4961"/>
                      <a:pt x="4375" y="5652"/>
                      <a:pt x="4166" y="5823"/>
                    </a:cubicBezTo>
                    <a:cubicBezTo>
                      <a:pt x="5445" y="6397"/>
                      <a:pt x="6920" y="6775"/>
                      <a:pt x="8448" y="6775"/>
                    </a:cubicBezTo>
                    <a:lnTo>
                      <a:pt x="8787" y="6775"/>
                    </a:lnTo>
                    <a:cubicBezTo>
                      <a:pt x="10131" y="6749"/>
                      <a:pt x="11111" y="6554"/>
                      <a:pt x="11933" y="6279"/>
                    </a:cubicBezTo>
                    <a:cubicBezTo>
                      <a:pt x="12351" y="6122"/>
                      <a:pt x="12716" y="5953"/>
                      <a:pt x="13069" y="5770"/>
                    </a:cubicBezTo>
                    <a:cubicBezTo>
                      <a:pt x="13696" y="5443"/>
                      <a:pt x="14270" y="5065"/>
                      <a:pt x="14897" y="4686"/>
                    </a:cubicBezTo>
                    <a:cubicBezTo>
                      <a:pt x="15132" y="4543"/>
                      <a:pt x="15379" y="4399"/>
                      <a:pt x="15654" y="4268"/>
                    </a:cubicBezTo>
                    <a:cubicBezTo>
                      <a:pt x="15706" y="4204"/>
                      <a:pt x="16098" y="3746"/>
                      <a:pt x="16098" y="3133"/>
                    </a:cubicBezTo>
                    <a:cubicBezTo>
                      <a:pt x="16098" y="2467"/>
                      <a:pt x="15562" y="1892"/>
                      <a:pt x="15562" y="1892"/>
                    </a:cubicBezTo>
                    <a:cubicBezTo>
                      <a:pt x="15497" y="1906"/>
                      <a:pt x="15445" y="1906"/>
                      <a:pt x="15379" y="1906"/>
                    </a:cubicBezTo>
                    <a:cubicBezTo>
                      <a:pt x="15364" y="1906"/>
                      <a:pt x="15348" y="1907"/>
                      <a:pt x="15332" y="1907"/>
                    </a:cubicBezTo>
                    <a:cubicBezTo>
                      <a:pt x="14369" y="1907"/>
                      <a:pt x="13397" y="1126"/>
                      <a:pt x="11881" y="574"/>
                    </a:cubicBezTo>
                    <a:cubicBezTo>
                      <a:pt x="11007" y="248"/>
                      <a:pt x="9962" y="0"/>
                      <a:pt x="8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68"/>
              <p:cNvSpPr/>
              <p:nvPr/>
            </p:nvSpPr>
            <p:spPr>
              <a:xfrm>
                <a:off x="1938875" y="1180825"/>
                <a:ext cx="100700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219" extrusionOk="0">
                    <a:moveTo>
                      <a:pt x="3154" y="1"/>
                    </a:moveTo>
                    <a:cubicBezTo>
                      <a:pt x="3143" y="1"/>
                      <a:pt x="3132" y="3"/>
                      <a:pt x="3121" y="7"/>
                    </a:cubicBezTo>
                    <a:cubicBezTo>
                      <a:pt x="1881" y="477"/>
                      <a:pt x="1" y="2657"/>
                      <a:pt x="1" y="2657"/>
                    </a:cubicBezTo>
                    <a:cubicBezTo>
                      <a:pt x="183" y="2657"/>
                      <a:pt x="380" y="2644"/>
                      <a:pt x="575" y="2644"/>
                    </a:cubicBezTo>
                    <a:cubicBezTo>
                      <a:pt x="1894" y="2644"/>
                      <a:pt x="2939" y="2892"/>
                      <a:pt x="3813" y="3218"/>
                    </a:cubicBezTo>
                    <a:cubicBezTo>
                      <a:pt x="4027" y="1494"/>
                      <a:pt x="3453" y="1"/>
                      <a:pt x="3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68"/>
              <p:cNvSpPr/>
              <p:nvPr/>
            </p:nvSpPr>
            <p:spPr>
              <a:xfrm>
                <a:off x="1797575" y="1303075"/>
                <a:ext cx="130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23" extrusionOk="0">
                    <a:moveTo>
                      <a:pt x="262" y="1"/>
                    </a:moveTo>
                    <a:cubicBezTo>
                      <a:pt x="117" y="1"/>
                      <a:pt x="0" y="118"/>
                      <a:pt x="0" y="262"/>
                    </a:cubicBezTo>
                    <a:cubicBezTo>
                      <a:pt x="0" y="405"/>
                      <a:pt x="117" y="523"/>
                      <a:pt x="262" y="523"/>
                    </a:cubicBezTo>
                    <a:cubicBezTo>
                      <a:pt x="405" y="523"/>
                      <a:pt x="523" y="405"/>
                      <a:pt x="523" y="262"/>
                    </a:cubicBezTo>
                    <a:cubicBezTo>
                      <a:pt x="523" y="118"/>
                      <a:pt x="40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3" name="Google Shape;1313;p68"/>
            <p:cNvSpPr/>
            <p:nvPr/>
          </p:nvSpPr>
          <p:spPr>
            <a:xfrm flipH="1">
              <a:off x="2419800" y="4333963"/>
              <a:ext cx="41450" cy="54850"/>
            </a:xfrm>
            <a:custGeom>
              <a:avLst/>
              <a:gdLst/>
              <a:ahLst/>
              <a:cxnLst/>
              <a:rect l="l" t="t" r="r" b="b"/>
              <a:pathLst>
                <a:path w="1658" h="2194" extrusionOk="0">
                  <a:moveTo>
                    <a:pt x="1658" y="0"/>
                  </a:moveTo>
                  <a:lnTo>
                    <a:pt x="1658" y="0"/>
                  </a:lnTo>
                  <a:cubicBezTo>
                    <a:pt x="1384" y="1410"/>
                    <a:pt x="0" y="2011"/>
                    <a:pt x="0" y="2011"/>
                  </a:cubicBezTo>
                  <a:lnTo>
                    <a:pt x="378" y="2194"/>
                  </a:lnTo>
                  <a:lnTo>
                    <a:pt x="392" y="2194"/>
                  </a:lnTo>
                  <a:cubicBezTo>
                    <a:pt x="601" y="2023"/>
                    <a:pt x="1462" y="1332"/>
                    <a:pt x="1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4" name="Google Shape;1314;p68"/>
          <p:cNvSpPr/>
          <p:nvPr/>
        </p:nvSpPr>
        <p:spPr>
          <a:xfrm>
            <a:off x="3167675" y="425613"/>
            <a:ext cx="3189538" cy="827175"/>
          </a:xfrm>
          <a:custGeom>
            <a:avLst/>
            <a:gdLst/>
            <a:ahLst/>
            <a:cxnLst/>
            <a:rect l="l" t="t" r="r" b="b"/>
            <a:pathLst>
              <a:path w="179895" h="46654" extrusionOk="0">
                <a:moveTo>
                  <a:pt x="65482" y="0"/>
                </a:moveTo>
                <a:cubicBezTo>
                  <a:pt x="65167" y="0"/>
                  <a:pt x="64852" y="23"/>
                  <a:pt x="64539" y="70"/>
                </a:cubicBezTo>
                <a:cubicBezTo>
                  <a:pt x="61719" y="487"/>
                  <a:pt x="59506" y="2742"/>
                  <a:pt x="58066" y="5206"/>
                </a:cubicBezTo>
                <a:cubicBezTo>
                  <a:pt x="55121" y="10258"/>
                  <a:pt x="54642" y="16647"/>
                  <a:pt x="56772" y="22054"/>
                </a:cubicBezTo>
                <a:cubicBezTo>
                  <a:pt x="55444" y="22154"/>
                  <a:pt x="54682" y="24000"/>
                  <a:pt x="55443" y="25045"/>
                </a:cubicBezTo>
                <a:lnTo>
                  <a:pt x="55443" y="25045"/>
                </a:lnTo>
                <a:cubicBezTo>
                  <a:pt x="54902" y="24460"/>
                  <a:pt x="54109" y="24179"/>
                  <a:pt x="53308" y="24179"/>
                </a:cubicBezTo>
                <a:cubicBezTo>
                  <a:pt x="52217" y="24179"/>
                  <a:pt x="51111" y="24701"/>
                  <a:pt x="50612" y="25687"/>
                </a:cubicBezTo>
                <a:cubicBezTo>
                  <a:pt x="49427" y="23604"/>
                  <a:pt x="47363" y="21781"/>
                  <a:pt x="44988" y="21781"/>
                </a:cubicBezTo>
                <a:cubicBezTo>
                  <a:pt x="44935" y="21781"/>
                  <a:pt x="44882" y="21782"/>
                  <a:pt x="44829" y="21784"/>
                </a:cubicBezTo>
                <a:cubicBezTo>
                  <a:pt x="42464" y="21884"/>
                  <a:pt x="40374" y="24645"/>
                  <a:pt x="41454" y="26696"/>
                </a:cubicBezTo>
                <a:lnTo>
                  <a:pt x="41454" y="26696"/>
                </a:lnTo>
                <a:cubicBezTo>
                  <a:pt x="41016" y="26039"/>
                  <a:pt x="40253" y="25741"/>
                  <a:pt x="39466" y="25741"/>
                </a:cubicBezTo>
                <a:cubicBezTo>
                  <a:pt x="38206" y="25741"/>
                  <a:pt x="36885" y="26508"/>
                  <a:pt x="36748" y="27797"/>
                </a:cubicBezTo>
                <a:lnTo>
                  <a:pt x="36748" y="27797"/>
                </a:lnTo>
                <a:cubicBezTo>
                  <a:pt x="36873" y="24832"/>
                  <a:pt x="33387" y="23015"/>
                  <a:pt x="30422" y="22828"/>
                </a:cubicBezTo>
                <a:cubicBezTo>
                  <a:pt x="30151" y="22810"/>
                  <a:pt x="29877" y="22801"/>
                  <a:pt x="29602" y="22801"/>
                </a:cubicBezTo>
                <a:cubicBezTo>
                  <a:pt x="27522" y="22801"/>
                  <a:pt x="25376" y="23325"/>
                  <a:pt x="24012" y="24874"/>
                </a:cubicBezTo>
                <a:cubicBezTo>
                  <a:pt x="22647" y="26404"/>
                  <a:pt x="22635" y="29142"/>
                  <a:pt x="24119" y="30392"/>
                </a:cubicBezTo>
                <a:lnTo>
                  <a:pt x="24119" y="30392"/>
                </a:lnTo>
                <a:cubicBezTo>
                  <a:pt x="23724" y="30219"/>
                  <a:pt x="23289" y="30132"/>
                  <a:pt x="22852" y="30132"/>
                </a:cubicBezTo>
                <a:cubicBezTo>
                  <a:pt x="22175" y="30132"/>
                  <a:pt x="21496" y="30341"/>
                  <a:pt x="20963" y="30762"/>
                </a:cubicBezTo>
                <a:cubicBezTo>
                  <a:pt x="19899" y="31597"/>
                  <a:pt x="19524" y="33245"/>
                  <a:pt x="20128" y="34478"/>
                </a:cubicBezTo>
                <a:cubicBezTo>
                  <a:pt x="19447" y="33725"/>
                  <a:pt x="18418" y="33194"/>
                  <a:pt x="17435" y="33194"/>
                </a:cubicBezTo>
                <a:cubicBezTo>
                  <a:pt x="16973" y="33194"/>
                  <a:pt x="16520" y="33312"/>
                  <a:pt x="16119" y="33579"/>
                </a:cubicBezTo>
                <a:cubicBezTo>
                  <a:pt x="14893" y="34391"/>
                  <a:pt x="15261" y="36858"/>
                  <a:pt x="16728" y="36858"/>
                </a:cubicBezTo>
                <a:cubicBezTo>
                  <a:pt x="16731" y="36858"/>
                  <a:pt x="16733" y="36858"/>
                  <a:pt x="16736" y="36858"/>
                </a:cubicBezTo>
                <a:lnTo>
                  <a:pt x="16736" y="36858"/>
                </a:lnTo>
                <a:cubicBezTo>
                  <a:pt x="14614" y="36880"/>
                  <a:pt x="13904" y="37297"/>
                  <a:pt x="12174" y="38236"/>
                </a:cubicBezTo>
                <a:cubicBezTo>
                  <a:pt x="11182" y="38785"/>
                  <a:pt x="10052" y="39077"/>
                  <a:pt x="8923" y="39077"/>
                </a:cubicBezTo>
                <a:cubicBezTo>
                  <a:pt x="8293" y="39077"/>
                  <a:pt x="7664" y="38986"/>
                  <a:pt x="7058" y="38799"/>
                </a:cubicBezTo>
                <a:cubicBezTo>
                  <a:pt x="6488" y="38614"/>
                  <a:pt x="5872" y="38350"/>
                  <a:pt x="5286" y="38350"/>
                </a:cubicBezTo>
                <a:cubicBezTo>
                  <a:pt x="5079" y="38350"/>
                  <a:pt x="4875" y="38383"/>
                  <a:pt x="4678" y="38465"/>
                </a:cubicBezTo>
                <a:cubicBezTo>
                  <a:pt x="4616" y="38779"/>
                  <a:pt x="4532" y="39091"/>
                  <a:pt x="4469" y="39405"/>
                </a:cubicBezTo>
                <a:cubicBezTo>
                  <a:pt x="3489" y="39425"/>
                  <a:pt x="2506" y="39425"/>
                  <a:pt x="1526" y="39447"/>
                </a:cubicBezTo>
                <a:cubicBezTo>
                  <a:pt x="1192" y="39447"/>
                  <a:pt x="836" y="39467"/>
                  <a:pt x="544" y="39614"/>
                </a:cubicBezTo>
                <a:cubicBezTo>
                  <a:pt x="231" y="39760"/>
                  <a:pt x="1" y="40094"/>
                  <a:pt x="84" y="40408"/>
                </a:cubicBezTo>
                <a:cubicBezTo>
                  <a:pt x="190" y="40909"/>
                  <a:pt x="816" y="41012"/>
                  <a:pt x="1317" y="41012"/>
                </a:cubicBezTo>
                <a:cubicBezTo>
                  <a:pt x="5275" y="41107"/>
                  <a:pt x="8966" y="41589"/>
                  <a:pt x="12733" y="41589"/>
                </a:cubicBezTo>
                <a:cubicBezTo>
                  <a:pt x="14828" y="41589"/>
                  <a:pt x="16947" y="41440"/>
                  <a:pt x="19148" y="40992"/>
                </a:cubicBezTo>
                <a:cubicBezTo>
                  <a:pt x="21383" y="44282"/>
                  <a:pt x="25117" y="45967"/>
                  <a:pt x="28856" y="45967"/>
                </a:cubicBezTo>
                <a:cubicBezTo>
                  <a:pt x="31926" y="45967"/>
                  <a:pt x="35000" y="44831"/>
                  <a:pt x="37249" y="42516"/>
                </a:cubicBezTo>
                <a:cubicBezTo>
                  <a:pt x="37500" y="42265"/>
                  <a:pt x="37772" y="41994"/>
                  <a:pt x="38126" y="41994"/>
                </a:cubicBezTo>
                <a:cubicBezTo>
                  <a:pt x="38143" y="41992"/>
                  <a:pt x="38160" y="41991"/>
                  <a:pt x="38177" y="41991"/>
                </a:cubicBezTo>
                <a:cubicBezTo>
                  <a:pt x="38349" y="41991"/>
                  <a:pt x="38519" y="42084"/>
                  <a:pt x="38691" y="42140"/>
                </a:cubicBezTo>
                <a:cubicBezTo>
                  <a:pt x="39095" y="42302"/>
                  <a:pt x="39526" y="42378"/>
                  <a:pt x="39959" y="42378"/>
                </a:cubicBezTo>
                <a:cubicBezTo>
                  <a:pt x="41423" y="42378"/>
                  <a:pt x="42908" y="41506"/>
                  <a:pt x="43471" y="40135"/>
                </a:cubicBezTo>
                <a:cubicBezTo>
                  <a:pt x="43655" y="41339"/>
                  <a:pt x="44894" y="42183"/>
                  <a:pt x="46099" y="42183"/>
                </a:cubicBezTo>
                <a:cubicBezTo>
                  <a:pt x="46128" y="42183"/>
                  <a:pt x="46156" y="42182"/>
                  <a:pt x="46185" y="42181"/>
                </a:cubicBezTo>
                <a:cubicBezTo>
                  <a:pt x="47418" y="42140"/>
                  <a:pt x="48545" y="41346"/>
                  <a:pt x="49255" y="40344"/>
                </a:cubicBezTo>
                <a:cubicBezTo>
                  <a:pt x="51468" y="42413"/>
                  <a:pt x="54504" y="43602"/>
                  <a:pt x="57525" y="43602"/>
                </a:cubicBezTo>
                <a:cubicBezTo>
                  <a:pt x="57552" y="43602"/>
                  <a:pt x="57580" y="43601"/>
                  <a:pt x="57607" y="43601"/>
                </a:cubicBezTo>
                <a:cubicBezTo>
                  <a:pt x="59757" y="43601"/>
                  <a:pt x="61886" y="42997"/>
                  <a:pt x="63724" y="41911"/>
                </a:cubicBezTo>
                <a:cubicBezTo>
                  <a:pt x="64079" y="41722"/>
                  <a:pt x="67796" y="38883"/>
                  <a:pt x="67649" y="38737"/>
                </a:cubicBezTo>
                <a:lnTo>
                  <a:pt x="67649" y="38737"/>
                </a:lnTo>
                <a:cubicBezTo>
                  <a:pt x="68194" y="39256"/>
                  <a:pt x="68935" y="39502"/>
                  <a:pt x="69683" y="39502"/>
                </a:cubicBezTo>
                <a:cubicBezTo>
                  <a:pt x="70743" y="39502"/>
                  <a:pt x="71817" y="39008"/>
                  <a:pt x="72368" y="38089"/>
                </a:cubicBezTo>
                <a:cubicBezTo>
                  <a:pt x="73328" y="39551"/>
                  <a:pt x="74978" y="40491"/>
                  <a:pt x="76710" y="40658"/>
                </a:cubicBezTo>
                <a:cubicBezTo>
                  <a:pt x="76763" y="40663"/>
                  <a:pt x="76878" y="40667"/>
                  <a:pt x="77038" y="40667"/>
                </a:cubicBezTo>
                <a:cubicBezTo>
                  <a:pt x="78151" y="40667"/>
                  <a:pt x="81443" y="40494"/>
                  <a:pt x="80974" y="39498"/>
                </a:cubicBezTo>
                <a:lnTo>
                  <a:pt x="80974" y="39498"/>
                </a:lnTo>
                <a:cubicBezTo>
                  <a:pt x="82226" y="42093"/>
                  <a:pt x="85137" y="43666"/>
                  <a:pt x="88003" y="43666"/>
                </a:cubicBezTo>
                <a:cubicBezTo>
                  <a:pt x="89210" y="43666"/>
                  <a:pt x="90409" y="43387"/>
                  <a:pt x="91473" y="42788"/>
                </a:cubicBezTo>
                <a:cubicBezTo>
                  <a:pt x="93138" y="45186"/>
                  <a:pt x="96042" y="46654"/>
                  <a:pt x="98971" y="46654"/>
                </a:cubicBezTo>
                <a:cubicBezTo>
                  <a:pt x="99381" y="46654"/>
                  <a:pt x="99792" y="46625"/>
                  <a:pt x="100200" y="46566"/>
                </a:cubicBezTo>
                <a:cubicBezTo>
                  <a:pt x="103499" y="46107"/>
                  <a:pt x="106442" y="43623"/>
                  <a:pt x="107486" y="40469"/>
                </a:cubicBezTo>
                <a:cubicBezTo>
                  <a:pt x="109305" y="41535"/>
                  <a:pt x="111412" y="42074"/>
                  <a:pt x="113519" y="42074"/>
                </a:cubicBezTo>
                <a:cubicBezTo>
                  <a:pt x="115500" y="42074"/>
                  <a:pt x="117480" y="41598"/>
                  <a:pt x="119220" y="40636"/>
                </a:cubicBezTo>
                <a:lnTo>
                  <a:pt x="119220" y="40636"/>
                </a:lnTo>
                <a:cubicBezTo>
                  <a:pt x="118976" y="42220"/>
                  <a:pt x="120567" y="43623"/>
                  <a:pt x="122091" y="43623"/>
                </a:cubicBezTo>
                <a:cubicBezTo>
                  <a:pt x="122517" y="43623"/>
                  <a:pt x="122938" y="43514"/>
                  <a:pt x="123312" y="43267"/>
                </a:cubicBezTo>
                <a:cubicBezTo>
                  <a:pt x="123782" y="44087"/>
                  <a:pt x="124664" y="44452"/>
                  <a:pt x="125582" y="44452"/>
                </a:cubicBezTo>
                <a:cubicBezTo>
                  <a:pt x="127072" y="44452"/>
                  <a:pt x="128656" y="43490"/>
                  <a:pt x="128721" y="41953"/>
                </a:cubicBezTo>
                <a:cubicBezTo>
                  <a:pt x="129256" y="42641"/>
                  <a:pt x="130093" y="42955"/>
                  <a:pt x="130950" y="42955"/>
                </a:cubicBezTo>
                <a:cubicBezTo>
                  <a:pt x="132330" y="42955"/>
                  <a:pt x="133764" y="42140"/>
                  <a:pt x="134086" y="40762"/>
                </a:cubicBezTo>
                <a:cubicBezTo>
                  <a:pt x="134538" y="41758"/>
                  <a:pt x="135640" y="42174"/>
                  <a:pt x="136760" y="42174"/>
                </a:cubicBezTo>
                <a:cubicBezTo>
                  <a:pt x="137142" y="42174"/>
                  <a:pt x="137525" y="42126"/>
                  <a:pt x="137886" y="42036"/>
                </a:cubicBezTo>
                <a:cubicBezTo>
                  <a:pt x="139306" y="41702"/>
                  <a:pt x="140600" y="40909"/>
                  <a:pt x="142042" y="40720"/>
                </a:cubicBezTo>
                <a:cubicBezTo>
                  <a:pt x="142310" y="40685"/>
                  <a:pt x="142583" y="40670"/>
                  <a:pt x="142859" y="40670"/>
                </a:cubicBezTo>
                <a:cubicBezTo>
                  <a:pt x="144658" y="40670"/>
                  <a:pt x="146583" y="41316"/>
                  <a:pt x="148280" y="41316"/>
                </a:cubicBezTo>
                <a:cubicBezTo>
                  <a:pt x="149257" y="41316"/>
                  <a:pt x="150157" y="41102"/>
                  <a:pt x="150914" y="40428"/>
                </a:cubicBezTo>
                <a:cubicBezTo>
                  <a:pt x="154026" y="40553"/>
                  <a:pt x="157116" y="40678"/>
                  <a:pt x="160206" y="40825"/>
                </a:cubicBezTo>
                <a:cubicBezTo>
                  <a:pt x="164945" y="41012"/>
                  <a:pt x="169705" y="41221"/>
                  <a:pt x="174446" y="41410"/>
                </a:cubicBezTo>
                <a:cubicBezTo>
                  <a:pt x="174919" y="41427"/>
                  <a:pt x="175386" y="41435"/>
                  <a:pt x="175852" y="41435"/>
                </a:cubicBezTo>
                <a:cubicBezTo>
                  <a:pt x="177031" y="41435"/>
                  <a:pt x="178196" y="41386"/>
                  <a:pt x="179393" y="41326"/>
                </a:cubicBezTo>
                <a:cubicBezTo>
                  <a:pt x="179477" y="41326"/>
                  <a:pt x="179582" y="41326"/>
                  <a:pt x="179666" y="41263"/>
                </a:cubicBezTo>
                <a:cubicBezTo>
                  <a:pt x="179894" y="41159"/>
                  <a:pt x="179894" y="40825"/>
                  <a:pt x="179749" y="40616"/>
                </a:cubicBezTo>
                <a:cubicBezTo>
                  <a:pt x="179582" y="40428"/>
                  <a:pt x="179331" y="40344"/>
                  <a:pt x="179101" y="40282"/>
                </a:cubicBezTo>
                <a:cubicBezTo>
                  <a:pt x="178638" y="40174"/>
                  <a:pt x="178164" y="40112"/>
                  <a:pt x="177686" y="40112"/>
                </a:cubicBezTo>
                <a:cubicBezTo>
                  <a:pt x="177518" y="40112"/>
                  <a:pt x="177349" y="40119"/>
                  <a:pt x="177180" y="40135"/>
                </a:cubicBezTo>
                <a:cubicBezTo>
                  <a:pt x="177031" y="40143"/>
                  <a:pt x="176874" y="40156"/>
                  <a:pt x="176720" y="40156"/>
                </a:cubicBezTo>
                <a:cubicBezTo>
                  <a:pt x="176444" y="40156"/>
                  <a:pt x="176179" y="40114"/>
                  <a:pt x="175991" y="39927"/>
                </a:cubicBezTo>
                <a:cubicBezTo>
                  <a:pt x="175677" y="39614"/>
                  <a:pt x="175719" y="39091"/>
                  <a:pt x="175426" y="38757"/>
                </a:cubicBezTo>
                <a:cubicBezTo>
                  <a:pt x="175231" y="38535"/>
                  <a:pt x="174935" y="38479"/>
                  <a:pt x="174623" y="38479"/>
                </a:cubicBezTo>
                <a:cubicBezTo>
                  <a:pt x="174467" y="38479"/>
                  <a:pt x="174307" y="38493"/>
                  <a:pt x="174153" y="38507"/>
                </a:cubicBezTo>
                <a:cubicBezTo>
                  <a:pt x="173026" y="38654"/>
                  <a:pt x="171877" y="38779"/>
                  <a:pt x="170749" y="38924"/>
                </a:cubicBezTo>
                <a:cubicBezTo>
                  <a:pt x="170656" y="38934"/>
                  <a:pt x="170559" y="38943"/>
                  <a:pt x="170464" y="38943"/>
                </a:cubicBezTo>
                <a:cubicBezTo>
                  <a:pt x="170345" y="38943"/>
                  <a:pt x="170228" y="38929"/>
                  <a:pt x="170123" y="38883"/>
                </a:cubicBezTo>
                <a:cubicBezTo>
                  <a:pt x="169914" y="38799"/>
                  <a:pt x="169789" y="38590"/>
                  <a:pt x="169664" y="38423"/>
                </a:cubicBezTo>
                <a:cubicBezTo>
                  <a:pt x="168620" y="37087"/>
                  <a:pt x="167222" y="37338"/>
                  <a:pt x="165760" y="37003"/>
                </a:cubicBezTo>
                <a:cubicBezTo>
                  <a:pt x="163674" y="36583"/>
                  <a:pt x="161545" y="36153"/>
                  <a:pt x="159427" y="36153"/>
                </a:cubicBezTo>
                <a:cubicBezTo>
                  <a:pt x="158599" y="36153"/>
                  <a:pt x="157771" y="36219"/>
                  <a:pt x="156949" y="36377"/>
                </a:cubicBezTo>
                <a:cubicBezTo>
                  <a:pt x="156130" y="36529"/>
                  <a:pt x="155299" y="36769"/>
                  <a:pt x="154490" y="36769"/>
                </a:cubicBezTo>
                <a:cubicBezTo>
                  <a:pt x="154185" y="36769"/>
                  <a:pt x="153884" y="36735"/>
                  <a:pt x="153587" y="36649"/>
                </a:cubicBezTo>
                <a:cubicBezTo>
                  <a:pt x="152626" y="36377"/>
                  <a:pt x="151917" y="35647"/>
                  <a:pt x="151081" y="35104"/>
                </a:cubicBezTo>
                <a:cubicBezTo>
                  <a:pt x="149501" y="34112"/>
                  <a:pt x="147584" y="33933"/>
                  <a:pt x="145698" y="33933"/>
                </a:cubicBezTo>
                <a:cubicBezTo>
                  <a:pt x="145241" y="33933"/>
                  <a:pt x="144786" y="33943"/>
                  <a:pt x="144338" y="33955"/>
                </a:cubicBezTo>
                <a:cubicBezTo>
                  <a:pt x="141728" y="33997"/>
                  <a:pt x="138596" y="34415"/>
                  <a:pt x="137594" y="36816"/>
                </a:cubicBezTo>
                <a:cubicBezTo>
                  <a:pt x="136698" y="36228"/>
                  <a:pt x="135635" y="35945"/>
                  <a:pt x="134569" y="35945"/>
                </a:cubicBezTo>
                <a:cubicBezTo>
                  <a:pt x="132950" y="35945"/>
                  <a:pt x="131323" y="36597"/>
                  <a:pt x="130266" y="37819"/>
                </a:cubicBezTo>
                <a:cubicBezTo>
                  <a:pt x="129729" y="35792"/>
                  <a:pt x="127699" y="34257"/>
                  <a:pt x="125596" y="34257"/>
                </a:cubicBezTo>
                <a:cubicBezTo>
                  <a:pt x="125489" y="34257"/>
                  <a:pt x="125382" y="34261"/>
                  <a:pt x="125275" y="34269"/>
                </a:cubicBezTo>
                <a:cubicBezTo>
                  <a:pt x="125651" y="32160"/>
                  <a:pt x="123418" y="30322"/>
                  <a:pt x="121288" y="30280"/>
                </a:cubicBezTo>
                <a:cubicBezTo>
                  <a:pt x="121233" y="30279"/>
                  <a:pt x="121178" y="30278"/>
                  <a:pt x="121123" y="30278"/>
                </a:cubicBezTo>
                <a:cubicBezTo>
                  <a:pt x="119166" y="30278"/>
                  <a:pt x="117350" y="31280"/>
                  <a:pt x="115643" y="32302"/>
                </a:cubicBezTo>
                <a:lnTo>
                  <a:pt x="115643" y="32302"/>
                </a:lnTo>
                <a:cubicBezTo>
                  <a:pt x="116291" y="31751"/>
                  <a:pt x="116073" y="30487"/>
                  <a:pt x="115442" y="29801"/>
                </a:cubicBezTo>
                <a:cubicBezTo>
                  <a:pt x="114732" y="29028"/>
                  <a:pt x="113708" y="28527"/>
                  <a:pt x="113229" y="27608"/>
                </a:cubicBezTo>
                <a:cubicBezTo>
                  <a:pt x="112894" y="26982"/>
                  <a:pt x="112873" y="26230"/>
                  <a:pt x="112686" y="25542"/>
                </a:cubicBezTo>
                <a:cubicBezTo>
                  <a:pt x="112172" y="23658"/>
                  <a:pt x="110180" y="22531"/>
                  <a:pt x="108256" y="22531"/>
                </a:cubicBezTo>
                <a:cubicBezTo>
                  <a:pt x="107128" y="22531"/>
                  <a:pt x="106024" y="22918"/>
                  <a:pt x="105253" y="23766"/>
                </a:cubicBezTo>
                <a:cubicBezTo>
                  <a:pt x="105796" y="21199"/>
                  <a:pt x="105169" y="18212"/>
                  <a:pt x="103081" y="16647"/>
                </a:cubicBezTo>
                <a:cubicBezTo>
                  <a:pt x="102321" y="16083"/>
                  <a:pt x="101365" y="15811"/>
                  <a:pt x="100416" y="15811"/>
                </a:cubicBezTo>
                <a:cubicBezTo>
                  <a:pt x="98732" y="15811"/>
                  <a:pt x="97067" y="16666"/>
                  <a:pt x="96545" y="18254"/>
                </a:cubicBezTo>
                <a:cubicBezTo>
                  <a:pt x="95819" y="17441"/>
                  <a:pt x="94748" y="17056"/>
                  <a:pt x="93664" y="17056"/>
                </a:cubicBezTo>
                <a:cubicBezTo>
                  <a:pt x="92162" y="17056"/>
                  <a:pt x="90636" y="17795"/>
                  <a:pt x="89969" y="19153"/>
                </a:cubicBezTo>
                <a:cubicBezTo>
                  <a:pt x="89385" y="16751"/>
                  <a:pt x="87567" y="14768"/>
                  <a:pt x="85376" y="13683"/>
                </a:cubicBezTo>
                <a:cubicBezTo>
                  <a:pt x="84310" y="13160"/>
                  <a:pt x="83038" y="12764"/>
                  <a:pt x="81827" y="12764"/>
                </a:cubicBezTo>
                <a:cubicBezTo>
                  <a:pt x="81409" y="12764"/>
                  <a:pt x="78402" y="13410"/>
                  <a:pt x="78464" y="13536"/>
                </a:cubicBezTo>
                <a:cubicBezTo>
                  <a:pt x="77108" y="11052"/>
                  <a:pt x="77108" y="8421"/>
                  <a:pt x="75416" y="6019"/>
                </a:cubicBezTo>
                <a:cubicBezTo>
                  <a:pt x="73976" y="4015"/>
                  <a:pt x="72075" y="2324"/>
                  <a:pt x="69862" y="1197"/>
                </a:cubicBezTo>
                <a:cubicBezTo>
                  <a:pt x="68498" y="506"/>
                  <a:pt x="66990" y="0"/>
                  <a:pt x="6548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5" name="Google Shape;1315;p68"/>
          <p:cNvSpPr/>
          <p:nvPr/>
        </p:nvSpPr>
        <p:spPr>
          <a:xfrm>
            <a:off x="6529475" y="4163700"/>
            <a:ext cx="646338" cy="280653"/>
          </a:xfrm>
          <a:custGeom>
            <a:avLst/>
            <a:gdLst/>
            <a:ahLst/>
            <a:cxnLst/>
            <a:rect l="l" t="t" r="r" b="b"/>
            <a:pathLst>
              <a:path w="98904" h="23417" extrusionOk="0">
                <a:moveTo>
                  <a:pt x="0" y="22331"/>
                </a:moveTo>
                <a:cubicBezTo>
                  <a:pt x="0" y="22331"/>
                  <a:pt x="1" y="22331"/>
                  <a:pt x="1" y="22331"/>
                </a:cubicBezTo>
                <a:lnTo>
                  <a:pt x="1" y="22331"/>
                </a:lnTo>
                <a:cubicBezTo>
                  <a:pt x="1" y="22331"/>
                  <a:pt x="0" y="22331"/>
                  <a:pt x="0" y="22331"/>
                </a:cubicBezTo>
                <a:close/>
                <a:moveTo>
                  <a:pt x="50153" y="1"/>
                </a:moveTo>
                <a:cubicBezTo>
                  <a:pt x="48093" y="1"/>
                  <a:pt x="46026" y="442"/>
                  <a:pt x="44180" y="1307"/>
                </a:cubicBezTo>
                <a:cubicBezTo>
                  <a:pt x="42385" y="2142"/>
                  <a:pt x="41424" y="3582"/>
                  <a:pt x="39899" y="4647"/>
                </a:cubicBezTo>
                <a:cubicBezTo>
                  <a:pt x="38312" y="5753"/>
                  <a:pt x="37666" y="5023"/>
                  <a:pt x="35745" y="5586"/>
                </a:cubicBezTo>
                <a:cubicBezTo>
                  <a:pt x="34492" y="5962"/>
                  <a:pt x="33427" y="6986"/>
                  <a:pt x="33156" y="8258"/>
                </a:cubicBezTo>
                <a:cubicBezTo>
                  <a:pt x="31882" y="6886"/>
                  <a:pt x="29992" y="6194"/>
                  <a:pt x="28100" y="6194"/>
                </a:cubicBezTo>
                <a:cubicBezTo>
                  <a:pt x="27603" y="6194"/>
                  <a:pt x="27106" y="6242"/>
                  <a:pt x="26620" y="6338"/>
                </a:cubicBezTo>
                <a:cubicBezTo>
                  <a:pt x="24282" y="6797"/>
                  <a:pt x="22236" y="8238"/>
                  <a:pt x="20691" y="10034"/>
                </a:cubicBezTo>
                <a:cubicBezTo>
                  <a:pt x="18750" y="12289"/>
                  <a:pt x="19334" y="14313"/>
                  <a:pt x="18352" y="16652"/>
                </a:cubicBezTo>
                <a:cubicBezTo>
                  <a:pt x="17664" y="18260"/>
                  <a:pt x="16620" y="18302"/>
                  <a:pt x="14803" y="18887"/>
                </a:cubicBezTo>
                <a:cubicBezTo>
                  <a:pt x="10073" y="20415"/>
                  <a:pt x="5199" y="22331"/>
                  <a:pt x="162" y="22331"/>
                </a:cubicBezTo>
                <a:cubicBezTo>
                  <a:pt x="108" y="22331"/>
                  <a:pt x="55" y="22331"/>
                  <a:pt x="1" y="22331"/>
                </a:cubicBezTo>
                <a:lnTo>
                  <a:pt x="1" y="22331"/>
                </a:lnTo>
                <a:cubicBezTo>
                  <a:pt x="286" y="22333"/>
                  <a:pt x="98903" y="23416"/>
                  <a:pt x="98903" y="23416"/>
                </a:cubicBezTo>
                <a:cubicBezTo>
                  <a:pt x="90259" y="21537"/>
                  <a:pt x="81574" y="19074"/>
                  <a:pt x="72910" y="17612"/>
                </a:cubicBezTo>
                <a:cubicBezTo>
                  <a:pt x="74475" y="14564"/>
                  <a:pt x="73369" y="10388"/>
                  <a:pt x="70488" y="8509"/>
                </a:cubicBezTo>
                <a:cubicBezTo>
                  <a:pt x="69382" y="7787"/>
                  <a:pt x="68069" y="7442"/>
                  <a:pt x="66750" y="7442"/>
                </a:cubicBezTo>
                <a:cubicBezTo>
                  <a:pt x="64633" y="7442"/>
                  <a:pt x="62500" y="8332"/>
                  <a:pt x="61176" y="9992"/>
                </a:cubicBezTo>
                <a:cubicBezTo>
                  <a:pt x="60215" y="8280"/>
                  <a:pt x="60758" y="6610"/>
                  <a:pt x="59860" y="4856"/>
                </a:cubicBezTo>
                <a:cubicBezTo>
                  <a:pt x="58879" y="2913"/>
                  <a:pt x="56791" y="1494"/>
                  <a:pt x="54765" y="784"/>
                </a:cubicBezTo>
                <a:cubicBezTo>
                  <a:pt x="53299" y="259"/>
                  <a:pt x="51728" y="1"/>
                  <a:pt x="501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" name="Google Shape;1316;p68"/>
          <p:cNvSpPr/>
          <p:nvPr/>
        </p:nvSpPr>
        <p:spPr>
          <a:xfrm>
            <a:off x="7256725" y="3605500"/>
            <a:ext cx="2182510" cy="354020"/>
          </a:xfrm>
          <a:custGeom>
            <a:avLst/>
            <a:gdLst/>
            <a:ahLst/>
            <a:cxnLst/>
            <a:rect l="l" t="t" r="r" b="b"/>
            <a:pathLst>
              <a:path w="148723" h="24124" extrusionOk="0">
                <a:moveTo>
                  <a:pt x="58526" y="0"/>
                </a:moveTo>
                <a:cubicBezTo>
                  <a:pt x="49200" y="0"/>
                  <a:pt x="40264" y="5093"/>
                  <a:pt x="38209" y="13830"/>
                </a:cubicBezTo>
                <a:cubicBezTo>
                  <a:pt x="38009" y="14833"/>
                  <a:pt x="37395" y="15335"/>
                  <a:pt x="36570" y="15335"/>
                </a:cubicBezTo>
                <a:cubicBezTo>
                  <a:pt x="36194" y="15335"/>
                  <a:pt x="35773" y="15230"/>
                  <a:pt x="35328" y="15020"/>
                </a:cubicBezTo>
                <a:cubicBezTo>
                  <a:pt x="33674" y="14215"/>
                  <a:pt x="31821" y="13753"/>
                  <a:pt x="29978" y="13753"/>
                </a:cubicBezTo>
                <a:cubicBezTo>
                  <a:pt x="29286" y="13753"/>
                  <a:pt x="28595" y="13818"/>
                  <a:pt x="27917" y="13955"/>
                </a:cubicBezTo>
                <a:cubicBezTo>
                  <a:pt x="25954" y="14372"/>
                  <a:pt x="24326" y="15458"/>
                  <a:pt x="22843" y="16733"/>
                </a:cubicBezTo>
                <a:cubicBezTo>
                  <a:pt x="20989" y="18323"/>
                  <a:pt x="18623" y="19358"/>
                  <a:pt x="16186" y="19358"/>
                </a:cubicBezTo>
                <a:cubicBezTo>
                  <a:pt x="15713" y="19358"/>
                  <a:pt x="15238" y="19319"/>
                  <a:pt x="14763" y="19238"/>
                </a:cubicBezTo>
                <a:cubicBezTo>
                  <a:pt x="13585" y="19036"/>
                  <a:pt x="12447" y="18847"/>
                  <a:pt x="11273" y="18847"/>
                </a:cubicBezTo>
                <a:cubicBezTo>
                  <a:pt x="10991" y="18847"/>
                  <a:pt x="10707" y="18858"/>
                  <a:pt x="10420" y="18882"/>
                </a:cubicBezTo>
                <a:cubicBezTo>
                  <a:pt x="7831" y="19091"/>
                  <a:pt x="5555" y="20240"/>
                  <a:pt x="3447" y="21660"/>
                </a:cubicBezTo>
                <a:cubicBezTo>
                  <a:pt x="2278" y="22453"/>
                  <a:pt x="1150" y="23309"/>
                  <a:pt x="1" y="24124"/>
                </a:cubicBezTo>
                <a:lnTo>
                  <a:pt x="148723" y="24124"/>
                </a:lnTo>
                <a:cubicBezTo>
                  <a:pt x="145474" y="19279"/>
                  <a:pt x="142319" y="18632"/>
                  <a:pt x="139083" y="18632"/>
                </a:cubicBezTo>
                <a:cubicBezTo>
                  <a:pt x="137902" y="18632"/>
                  <a:pt x="136711" y="18718"/>
                  <a:pt x="135500" y="18718"/>
                </a:cubicBezTo>
                <a:cubicBezTo>
                  <a:pt x="133993" y="18718"/>
                  <a:pt x="132455" y="18585"/>
                  <a:pt x="130870" y="17985"/>
                </a:cubicBezTo>
                <a:cubicBezTo>
                  <a:pt x="126029" y="16129"/>
                  <a:pt x="124552" y="9682"/>
                  <a:pt x="117162" y="9682"/>
                </a:cubicBezTo>
                <a:cubicBezTo>
                  <a:pt x="115820" y="9682"/>
                  <a:pt x="114284" y="9894"/>
                  <a:pt x="112497" y="10385"/>
                </a:cubicBezTo>
                <a:cubicBezTo>
                  <a:pt x="112002" y="10510"/>
                  <a:pt x="111488" y="10578"/>
                  <a:pt x="110976" y="10578"/>
                </a:cubicBezTo>
                <a:cubicBezTo>
                  <a:pt x="109697" y="10578"/>
                  <a:pt x="108432" y="10158"/>
                  <a:pt x="107508" y="9174"/>
                </a:cubicBezTo>
                <a:cubicBezTo>
                  <a:pt x="103651" y="4830"/>
                  <a:pt x="98083" y="2553"/>
                  <a:pt x="92802" y="2553"/>
                </a:cubicBezTo>
                <a:cubicBezTo>
                  <a:pt x="87931" y="2553"/>
                  <a:pt x="83305" y="4490"/>
                  <a:pt x="80490" y="8526"/>
                </a:cubicBezTo>
                <a:cubicBezTo>
                  <a:pt x="80017" y="9193"/>
                  <a:pt x="79362" y="9522"/>
                  <a:pt x="78706" y="9522"/>
                </a:cubicBezTo>
                <a:cubicBezTo>
                  <a:pt x="78087" y="9522"/>
                  <a:pt x="77469" y="9229"/>
                  <a:pt x="77003" y="8652"/>
                </a:cubicBezTo>
                <a:cubicBezTo>
                  <a:pt x="72306" y="2698"/>
                  <a:pt x="65313" y="0"/>
                  <a:pt x="585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7" name="Google Shape;1317;p68"/>
          <p:cNvGrpSpPr/>
          <p:nvPr/>
        </p:nvGrpSpPr>
        <p:grpSpPr>
          <a:xfrm>
            <a:off x="-292645" y="1252797"/>
            <a:ext cx="3241176" cy="2676586"/>
            <a:chOff x="-292645" y="1252797"/>
            <a:chExt cx="3241176" cy="2676586"/>
          </a:xfrm>
        </p:grpSpPr>
        <p:sp>
          <p:nvSpPr>
            <p:cNvPr id="1318" name="Google Shape;1318;p68"/>
            <p:cNvSpPr/>
            <p:nvPr/>
          </p:nvSpPr>
          <p:spPr>
            <a:xfrm>
              <a:off x="-292645" y="1857521"/>
              <a:ext cx="2493267" cy="2071862"/>
            </a:xfrm>
            <a:custGeom>
              <a:avLst/>
              <a:gdLst/>
              <a:ahLst/>
              <a:cxnLst/>
              <a:rect l="l" t="t" r="r" b="b"/>
              <a:pathLst>
                <a:path w="21199" h="17616" extrusionOk="0">
                  <a:moveTo>
                    <a:pt x="21026" y="0"/>
                  </a:moveTo>
                  <a:cubicBezTo>
                    <a:pt x="20997" y="0"/>
                    <a:pt x="20966" y="13"/>
                    <a:pt x="20941" y="42"/>
                  </a:cubicBezTo>
                  <a:cubicBezTo>
                    <a:pt x="20209" y="838"/>
                    <a:pt x="19570" y="1699"/>
                    <a:pt x="18813" y="2457"/>
                  </a:cubicBezTo>
                  <a:cubicBezTo>
                    <a:pt x="18016" y="3240"/>
                    <a:pt x="17207" y="3985"/>
                    <a:pt x="16397" y="4742"/>
                  </a:cubicBezTo>
                  <a:cubicBezTo>
                    <a:pt x="15353" y="5720"/>
                    <a:pt x="14296" y="6700"/>
                    <a:pt x="13212" y="7652"/>
                  </a:cubicBezTo>
                  <a:cubicBezTo>
                    <a:pt x="13369" y="6660"/>
                    <a:pt x="13682" y="5682"/>
                    <a:pt x="13917" y="4716"/>
                  </a:cubicBezTo>
                  <a:cubicBezTo>
                    <a:pt x="14166" y="3645"/>
                    <a:pt x="14387" y="2718"/>
                    <a:pt x="15001" y="1791"/>
                  </a:cubicBezTo>
                  <a:cubicBezTo>
                    <a:pt x="15040" y="1733"/>
                    <a:pt x="14993" y="1675"/>
                    <a:pt x="14939" y="1675"/>
                  </a:cubicBezTo>
                  <a:cubicBezTo>
                    <a:pt x="14920" y="1675"/>
                    <a:pt x="14900" y="1683"/>
                    <a:pt x="14883" y="1699"/>
                  </a:cubicBezTo>
                  <a:lnTo>
                    <a:pt x="14752" y="1830"/>
                  </a:lnTo>
                  <a:lnTo>
                    <a:pt x="14752" y="1582"/>
                  </a:lnTo>
                  <a:cubicBezTo>
                    <a:pt x="14739" y="1503"/>
                    <a:pt x="14671" y="1460"/>
                    <a:pt x="14608" y="1460"/>
                  </a:cubicBezTo>
                  <a:cubicBezTo>
                    <a:pt x="14548" y="1460"/>
                    <a:pt x="14491" y="1499"/>
                    <a:pt x="14491" y="1582"/>
                  </a:cubicBezTo>
                  <a:cubicBezTo>
                    <a:pt x="14517" y="2261"/>
                    <a:pt x="14021" y="2796"/>
                    <a:pt x="13760" y="3384"/>
                  </a:cubicBezTo>
                  <a:cubicBezTo>
                    <a:pt x="13525" y="3945"/>
                    <a:pt x="13382" y="4545"/>
                    <a:pt x="13212" y="5133"/>
                  </a:cubicBezTo>
                  <a:cubicBezTo>
                    <a:pt x="12899" y="6216"/>
                    <a:pt x="12703" y="7444"/>
                    <a:pt x="12233" y="8502"/>
                  </a:cubicBezTo>
                  <a:cubicBezTo>
                    <a:pt x="11933" y="8749"/>
                    <a:pt x="11645" y="8998"/>
                    <a:pt x="11346" y="9245"/>
                  </a:cubicBezTo>
                  <a:cubicBezTo>
                    <a:pt x="11019" y="9520"/>
                    <a:pt x="10693" y="9781"/>
                    <a:pt x="10366" y="10042"/>
                  </a:cubicBezTo>
                  <a:cubicBezTo>
                    <a:pt x="9974" y="9245"/>
                    <a:pt x="9152" y="8580"/>
                    <a:pt x="8669" y="7887"/>
                  </a:cubicBezTo>
                  <a:cubicBezTo>
                    <a:pt x="7821" y="6700"/>
                    <a:pt x="7586" y="5355"/>
                    <a:pt x="7207" y="3985"/>
                  </a:cubicBezTo>
                  <a:cubicBezTo>
                    <a:pt x="7195" y="3943"/>
                    <a:pt x="7157" y="3923"/>
                    <a:pt x="7120" y="3923"/>
                  </a:cubicBezTo>
                  <a:cubicBezTo>
                    <a:pt x="7074" y="3923"/>
                    <a:pt x="7030" y="3953"/>
                    <a:pt x="7038" y="4011"/>
                  </a:cubicBezTo>
                  <a:cubicBezTo>
                    <a:pt x="7090" y="4859"/>
                    <a:pt x="7233" y="5734"/>
                    <a:pt x="7494" y="6543"/>
                  </a:cubicBezTo>
                  <a:cubicBezTo>
                    <a:pt x="7259" y="6347"/>
                    <a:pt x="7038" y="6126"/>
                    <a:pt x="6815" y="5891"/>
                  </a:cubicBezTo>
                  <a:cubicBezTo>
                    <a:pt x="6254" y="5264"/>
                    <a:pt x="5745" y="4716"/>
                    <a:pt x="4909" y="4481"/>
                  </a:cubicBezTo>
                  <a:cubicBezTo>
                    <a:pt x="4904" y="4480"/>
                    <a:pt x="4900" y="4479"/>
                    <a:pt x="4895" y="4479"/>
                  </a:cubicBezTo>
                  <a:cubicBezTo>
                    <a:pt x="4826" y="4479"/>
                    <a:pt x="4796" y="4574"/>
                    <a:pt x="4857" y="4611"/>
                  </a:cubicBezTo>
                  <a:cubicBezTo>
                    <a:pt x="5523" y="5029"/>
                    <a:pt x="6045" y="5551"/>
                    <a:pt x="6568" y="6152"/>
                  </a:cubicBezTo>
                  <a:cubicBezTo>
                    <a:pt x="6763" y="6387"/>
                    <a:pt x="6959" y="6622"/>
                    <a:pt x="7181" y="6831"/>
                  </a:cubicBezTo>
                  <a:cubicBezTo>
                    <a:pt x="7416" y="7052"/>
                    <a:pt x="7664" y="7209"/>
                    <a:pt x="7859" y="7444"/>
                  </a:cubicBezTo>
                  <a:cubicBezTo>
                    <a:pt x="7873" y="7496"/>
                    <a:pt x="7886" y="7535"/>
                    <a:pt x="7912" y="7574"/>
                  </a:cubicBezTo>
                  <a:cubicBezTo>
                    <a:pt x="8434" y="8619"/>
                    <a:pt x="9374" y="9376"/>
                    <a:pt x="9922" y="10381"/>
                  </a:cubicBezTo>
                  <a:cubicBezTo>
                    <a:pt x="8564" y="11438"/>
                    <a:pt x="7168" y="12457"/>
                    <a:pt x="5758" y="13436"/>
                  </a:cubicBezTo>
                  <a:cubicBezTo>
                    <a:pt x="3904" y="14742"/>
                    <a:pt x="2051" y="16164"/>
                    <a:pt x="79" y="17287"/>
                  </a:cubicBezTo>
                  <a:cubicBezTo>
                    <a:pt x="0" y="17327"/>
                    <a:pt x="14" y="17418"/>
                    <a:pt x="66" y="17457"/>
                  </a:cubicBezTo>
                  <a:cubicBezTo>
                    <a:pt x="79" y="17470"/>
                    <a:pt x="92" y="17483"/>
                    <a:pt x="105" y="17483"/>
                  </a:cubicBezTo>
                  <a:cubicBezTo>
                    <a:pt x="432" y="17574"/>
                    <a:pt x="749" y="17615"/>
                    <a:pt x="1056" y="17615"/>
                  </a:cubicBezTo>
                  <a:cubicBezTo>
                    <a:pt x="2651" y="17615"/>
                    <a:pt x="3990" y="16506"/>
                    <a:pt x="5184" y="15433"/>
                  </a:cubicBezTo>
                  <a:cubicBezTo>
                    <a:pt x="7011" y="13776"/>
                    <a:pt x="9074" y="12444"/>
                    <a:pt x="11006" y="10942"/>
                  </a:cubicBezTo>
                  <a:cubicBezTo>
                    <a:pt x="12834" y="9520"/>
                    <a:pt x="14544" y="7966"/>
                    <a:pt x="16162" y="6308"/>
                  </a:cubicBezTo>
                  <a:cubicBezTo>
                    <a:pt x="16985" y="5473"/>
                    <a:pt x="17781" y="4611"/>
                    <a:pt x="18538" y="3723"/>
                  </a:cubicBezTo>
                  <a:cubicBezTo>
                    <a:pt x="19074" y="3097"/>
                    <a:pt x="19609" y="2470"/>
                    <a:pt x="20053" y="1765"/>
                  </a:cubicBezTo>
                  <a:cubicBezTo>
                    <a:pt x="20484" y="1282"/>
                    <a:pt x="20876" y="773"/>
                    <a:pt x="21149" y="211"/>
                  </a:cubicBezTo>
                  <a:cubicBezTo>
                    <a:pt x="21199" y="113"/>
                    <a:pt x="21115" y="0"/>
                    <a:pt x="21026" y="0"/>
                  </a:cubicBezTo>
                  <a:close/>
                </a:path>
              </a:pathLst>
            </a:custGeom>
            <a:solidFill>
              <a:srgbClr val="8C6E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8"/>
            <p:cNvSpPr/>
            <p:nvPr/>
          </p:nvSpPr>
          <p:spPr>
            <a:xfrm>
              <a:off x="1631082" y="1252797"/>
              <a:ext cx="1317449" cy="967125"/>
            </a:xfrm>
            <a:custGeom>
              <a:avLst/>
              <a:gdLst/>
              <a:ahLst/>
              <a:cxnLst/>
              <a:rect l="l" t="t" r="r" b="b"/>
              <a:pathLst>
                <a:path w="20537" h="15076" extrusionOk="0">
                  <a:moveTo>
                    <a:pt x="12963" y="1"/>
                  </a:moveTo>
                  <a:cubicBezTo>
                    <a:pt x="12333" y="1"/>
                    <a:pt x="11705" y="168"/>
                    <a:pt x="11254" y="503"/>
                  </a:cubicBezTo>
                  <a:cubicBezTo>
                    <a:pt x="10615" y="986"/>
                    <a:pt x="10366" y="1834"/>
                    <a:pt x="10157" y="2500"/>
                  </a:cubicBezTo>
                  <a:cubicBezTo>
                    <a:pt x="9851" y="2066"/>
                    <a:pt x="9200" y="1787"/>
                    <a:pt x="8555" y="1787"/>
                  </a:cubicBezTo>
                  <a:cubicBezTo>
                    <a:pt x="8404" y="1787"/>
                    <a:pt x="8254" y="1802"/>
                    <a:pt x="8108" y="1834"/>
                  </a:cubicBezTo>
                  <a:cubicBezTo>
                    <a:pt x="7337" y="1991"/>
                    <a:pt x="6763" y="2605"/>
                    <a:pt x="6803" y="3205"/>
                  </a:cubicBezTo>
                  <a:cubicBezTo>
                    <a:pt x="6476" y="2944"/>
                    <a:pt x="6005" y="2805"/>
                    <a:pt x="5533" y="2805"/>
                  </a:cubicBezTo>
                  <a:cubicBezTo>
                    <a:pt x="5251" y="2805"/>
                    <a:pt x="4968" y="2855"/>
                    <a:pt x="4714" y="2957"/>
                  </a:cubicBezTo>
                  <a:cubicBezTo>
                    <a:pt x="4022" y="3232"/>
                    <a:pt x="3670" y="3937"/>
                    <a:pt x="4009" y="4459"/>
                  </a:cubicBezTo>
                  <a:cubicBezTo>
                    <a:pt x="3958" y="4453"/>
                    <a:pt x="3907" y="4451"/>
                    <a:pt x="3856" y="4451"/>
                  </a:cubicBezTo>
                  <a:cubicBezTo>
                    <a:pt x="3407" y="4451"/>
                    <a:pt x="2958" y="4651"/>
                    <a:pt x="2794" y="4967"/>
                  </a:cubicBezTo>
                  <a:cubicBezTo>
                    <a:pt x="2612" y="5333"/>
                    <a:pt x="2794" y="5777"/>
                    <a:pt x="3200" y="5999"/>
                  </a:cubicBezTo>
                  <a:cubicBezTo>
                    <a:pt x="3072" y="5939"/>
                    <a:pt x="2914" y="5906"/>
                    <a:pt x="2758" y="5906"/>
                  </a:cubicBezTo>
                  <a:cubicBezTo>
                    <a:pt x="2611" y="5906"/>
                    <a:pt x="2465" y="5936"/>
                    <a:pt x="2350" y="5999"/>
                  </a:cubicBezTo>
                  <a:cubicBezTo>
                    <a:pt x="2108" y="6114"/>
                    <a:pt x="2103" y="6454"/>
                    <a:pt x="2372" y="6529"/>
                  </a:cubicBezTo>
                  <a:lnTo>
                    <a:pt x="2372" y="6529"/>
                  </a:lnTo>
                  <a:cubicBezTo>
                    <a:pt x="2254" y="6501"/>
                    <a:pt x="2132" y="6487"/>
                    <a:pt x="2009" y="6487"/>
                  </a:cubicBezTo>
                  <a:cubicBezTo>
                    <a:pt x="1450" y="6487"/>
                    <a:pt x="864" y="6759"/>
                    <a:pt x="536" y="7108"/>
                  </a:cubicBezTo>
                  <a:cubicBezTo>
                    <a:pt x="119" y="7526"/>
                    <a:pt x="1" y="8088"/>
                    <a:pt x="40" y="8610"/>
                  </a:cubicBezTo>
                  <a:cubicBezTo>
                    <a:pt x="66" y="9002"/>
                    <a:pt x="171" y="9406"/>
                    <a:pt x="432" y="9745"/>
                  </a:cubicBezTo>
                  <a:cubicBezTo>
                    <a:pt x="706" y="10098"/>
                    <a:pt x="1149" y="10372"/>
                    <a:pt x="1659" y="10438"/>
                  </a:cubicBezTo>
                  <a:cubicBezTo>
                    <a:pt x="1267" y="10973"/>
                    <a:pt x="1346" y="11691"/>
                    <a:pt x="1854" y="12174"/>
                  </a:cubicBezTo>
                  <a:cubicBezTo>
                    <a:pt x="2242" y="12551"/>
                    <a:pt x="2868" y="12777"/>
                    <a:pt x="3496" y="12777"/>
                  </a:cubicBezTo>
                  <a:cubicBezTo>
                    <a:pt x="3673" y="12777"/>
                    <a:pt x="3850" y="12759"/>
                    <a:pt x="4022" y="12722"/>
                  </a:cubicBezTo>
                  <a:cubicBezTo>
                    <a:pt x="4375" y="13270"/>
                    <a:pt x="5040" y="13675"/>
                    <a:pt x="5811" y="13845"/>
                  </a:cubicBezTo>
                  <a:cubicBezTo>
                    <a:pt x="6069" y="13901"/>
                    <a:pt x="6337" y="13929"/>
                    <a:pt x="6604" y="13929"/>
                  </a:cubicBezTo>
                  <a:cubicBezTo>
                    <a:pt x="7145" y="13929"/>
                    <a:pt x="7684" y="13815"/>
                    <a:pt x="8147" y="13597"/>
                  </a:cubicBezTo>
                  <a:cubicBezTo>
                    <a:pt x="8160" y="14172"/>
                    <a:pt x="9022" y="14563"/>
                    <a:pt x="9713" y="14759"/>
                  </a:cubicBezTo>
                  <a:cubicBezTo>
                    <a:pt x="9986" y="14839"/>
                    <a:pt x="10284" y="14889"/>
                    <a:pt x="10582" y="14889"/>
                  </a:cubicBezTo>
                  <a:cubicBezTo>
                    <a:pt x="10769" y="14889"/>
                    <a:pt x="10956" y="14869"/>
                    <a:pt x="11137" y="14824"/>
                  </a:cubicBezTo>
                  <a:cubicBezTo>
                    <a:pt x="11593" y="14706"/>
                    <a:pt x="11985" y="14393"/>
                    <a:pt x="11985" y="14027"/>
                  </a:cubicBezTo>
                  <a:cubicBezTo>
                    <a:pt x="12598" y="14694"/>
                    <a:pt x="13684" y="15075"/>
                    <a:pt x="14757" y="15075"/>
                  </a:cubicBezTo>
                  <a:cubicBezTo>
                    <a:pt x="15238" y="15075"/>
                    <a:pt x="15717" y="14999"/>
                    <a:pt x="16150" y="14837"/>
                  </a:cubicBezTo>
                  <a:cubicBezTo>
                    <a:pt x="16411" y="14746"/>
                    <a:pt x="16659" y="14615"/>
                    <a:pt x="16829" y="14445"/>
                  </a:cubicBezTo>
                  <a:cubicBezTo>
                    <a:pt x="17103" y="14132"/>
                    <a:pt x="16777" y="13571"/>
                    <a:pt x="16489" y="13270"/>
                  </a:cubicBezTo>
                  <a:lnTo>
                    <a:pt x="16489" y="13270"/>
                  </a:lnTo>
                  <a:cubicBezTo>
                    <a:pt x="16669" y="13307"/>
                    <a:pt x="16855" y="13324"/>
                    <a:pt x="17040" y="13324"/>
                  </a:cubicBezTo>
                  <a:cubicBezTo>
                    <a:pt x="17852" y="13324"/>
                    <a:pt x="18671" y="12990"/>
                    <a:pt x="19074" y="12448"/>
                  </a:cubicBezTo>
                  <a:cubicBezTo>
                    <a:pt x="19583" y="11782"/>
                    <a:pt x="19505" y="10764"/>
                    <a:pt x="18787" y="10229"/>
                  </a:cubicBezTo>
                  <a:lnTo>
                    <a:pt x="18787" y="10229"/>
                  </a:lnTo>
                  <a:cubicBezTo>
                    <a:pt x="18925" y="10288"/>
                    <a:pt x="19079" y="10315"/>
                    <a:pt x="19235" y="10315"/>
                  </a:cubicBezTo>
                  <a:cubicBezTo>
                    <a:pt x="19594" y="10315"/>
                    <a:pt x="19965" y="10173"/>
                    <a:pt x="20183" y="9954"/>
                  </a:cubicBezTo>
                  <a:cubicBezTo>
                    <a:pt x="20497" y="9628"/>
                    <a:pt x="20536" y="9185"/>
                    <a:pt x="20406" y="8793"/>
                  </a:cubicBezTo>
                  <a:cubicBezTo>
                    <a:pt x="20262" y="8414"/>
                    <a:pt x="19975" y="8062"/>
                    <a:pt x="19687" y="7735"/>
                  </a:cubicBezTo>
                  <a:cubicBezTo>
                    <a:pt x="19479" y="7487"/>
                    <a:pt x="19205" y="7252"/>
                    <a:pt x="18839" y="7174"/>
                  </a:cubicBezTo>
                  <a:cubicBezTo>
                    <a:pt x="19623" y="6952"/>
                    <a:pt x="19779" y="6090"/>
                    <a:pt x="19335" y="5542"/>
                  </a:cubicBezTo>
                  <a:cubicBezTo>
                    <a:pt x="18892" y="4993"/>
                    <a:pt x="18056" y="4615"/>
                    <a:pt x="17285" y="4367"/>
                  </a:cubicBezTo>
                  <a:cubicBezTo>
                    <a:pt x="17403" y="3949"/>
                    <a:pt x="17221" y="3493"/>
                    <a:pt x="16815" y="3205"/>
                  </a:cubicBezTo>
                  <a:cubicBezTo>
                    <a:pt x="16513" y="2980"/>
                    <a:pt x="16115" y="2865"/>
                    <a:pt x="15710" y="2865"/>
                  </a:cubicBezTo>
                  <a:cubicBezTo>
                    <a:pt x="15573" y="2865"/>
                    <a:pt x="15436" y="2878"/>
                    <a:pt x="15301" y="2905"/>
                  </a:cubicBezTo>
                  <a:cubicBezTo>
                    <a:pt x="15797" y="2069"/>
                    <a:pt x="15510" y="986"/>
                    <a:pt x="14557" y="412"/>
                  </a:cubicBezTo>
                  <a:cubicBezTo>
                    <a:pt x="14110" y="138"/>
                    <a:pt x="13535" y="1"/>
                    <a:pt x="12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8"/>
            <p:cNvSpPr/>
            <p:nvPr/>
          </p:nvSpPr>
          <p:spPr>
            <a:xfrm>
              <a:off x="676257" y="1461722"/>
              <a:ext cx="1317449" cy="967125"/>
            </a:xfrm>
            <a:custGeom>
              <a:avLst/>
              <a:gdLst/>
              <a:ahLst/>
              <a:cxnLst/>
              <a:rect l="l" t="t" r="r" b="b"/>
              <a:pathLst>
                <a:path w="20537" h="15076" extrusionOk="0">
                  <a:moveTo>
                    <a:pt x="12963" y="1"/>
                  </a:moveTo>
                  <a:cubicBezTo>
                    <a:pt x="12333" y="1"/>
                    <a:pt x="11705" y="168"/>
                    <a:pt x="11254" y="503"/>
                  </a:cubicBezTo>
                  <a:cubicBezTo>
                    <a:pt x="10615" y="986"/>
                    <a:pt x="10366" y="1834"/>
                    <a:pt x="10157" y="2500"/>
                  </a:cubicBezTo>
                  <a:cubicBezTo>
                    <a:pt x="9851" y="2066"/>
                    <a:pt x="9200" y="1787"/>
                    <a:pt x="8555" y="1787"/>
                  </a:cubicBezTo>
                  <a:cubicBezTo>
                    <a:pt x="8404" y="1787"/>
                    <a:pt x="8254" y="1802"/>
                    <a:pt x="8108" y="1834"/>
                  </a:cubicBezTo>
                  <a:cubicBezTo>
                    <a:pt x="7337" y="1991"/>
                    <a:pt x="6763" y="2605"/>
                    <a:pt x="6803" y="3205"/>
                  </a:cubicBezTo>
                  <a:cubicBezTo>
                    <a:pt x="6476" y="2944"/>
                    <a:pt x="6005" y="2805"/>
                    <a:pt x="5533" y="2805"/>
                  </a:cubicBezTo>
                  <a:cubicBezTo>
                    <a:pt x="5251" y="2805"/>
                    <a:pt x="4968" y="2855"/>
                    <a:pt x="4714" y="2957"/>
                  </a:cubicBezTo>
                  <a:cubicBezTo>
                    <a:pt x="4022" y="3232"/>
                    <a:pt x="3670" y="3937"/>
                    <a:pt x="4009" y="4459"/>
                  </a:cubicBezTo>
                  <a:cubicBezTo>
                    <a:pt x="3958" y="4453"/>
                    <a:pt x="3907" y="4451"/>
                    <a:pt x="3856" y="4451"/>
                  </a:cubicBezTo>
                  <a:cubicBezTo>
                    <a:pt x="3407" y="4451"/>
                    <a:pt x="2958" y="4651"/>
                    <a:pt x="2794" y="4967"/>
                  </a:cubicBezTo>
                  <a:cubicBezTo>
                    <a:pt x="2612" y="5333"/>
                    <a:pt x="2794" y="5777"/>
                    <a:pt x="3200" y="5999"/>
                  </a:cubicBezTo>
                  <a:cubicBezTo>
                    <a:pt x="3072" y="5939"/>
                    <a:pt x="2914" y="5906"/>
                    <a:pt x="2758" y="5906"/>
                  </a:cubicBezTo>
                  <a:cubicBezTo>
                    <a:pt x="2611" y="5906"/>
                    <a:pt x="2465" y="5936"/>
                    <a:pt x="2350" y="5999"/>
                  </a:cubicBezTo>
                  <a:cubicBezTo>
                    <a:pt x="2108" y="6114"/>
                    <a:pt x="2103" y="6454"/>
                    <a:pt x="2372" y="6529"/>
                  </a:cubicBezTo>
                  <a:lnTo>
                    <a:pt x="2372" y="6529"/>
                  </a:lnTo>
                  <a:cubicBezTo>
                    <a:pt x="2254" y="6501"/>
                    <a:pt x="2132" y="6487"/>
                    <a:pt x="2009" y="6487"/>
                  </a:cubicBezTo>
                  <a:cubicBezTo>
                    <a:pt x="1450" y="6487"/>
                    <a:pt x="864" y="6759"/>
                    <a:pt x="536" y="7108"/>
                  </a:cubicBezTo>
                  <a:cubicBezTo>
                    <a:pt x="119" y="7526"/>
                    <a:pt x="1" y="8088"/>
                    <a:pt x="40" y="8610"/>
                  </a:cubicBezTo>
                  <a:cubicBezTo>
                    <a:pt x="66" y="9002"/>
                    <a:pt x="171" y="9406"/>
                    <a:pt x="432" y="9745"/>
                  </a:cubicBezTo>
                  <a:cubicBezTo>
                    <a:pt x="706" y="10098"/>
                    <a:pt x="1149" y="10372"/>
                    <a:pt x="1659" y="10438"/>
                  </a:cubicBezTo>
                  <a:cubicBezTo>
                    <a:pt x="1267" y="10973"/>
                    <a:pt x="1346" y="11691"/>
                    <a:pt x="1854" y="12174"/>
                  </a:cubicBezTo>
                  <a:cubicBezTo>
                    <a:pt x="2242" y="12551"/>
                    <a:pt x="2868" y="12777"/>
                    <a:pt x="3496" y="12777"/>
                  </a:cubicBezTo>
                  <a:cubicBezTo>
                    <a:pt x="3673" y="12777"/>
                    <a:pt x="3850" y="12759"/>
                    <a:pt x="4022" y="12722"/>
                  </a:cubicBezTo>
                  <a:cubicBezTo>
                    <a:pt x="4375" y="13270"/>
                    <a:pt x="5040" y="13675"/>
                    <a:pt x="5811" y="13845"/>
                  </a:cubicBezTo>
                  <a:cubicBezTo>
                    <a:pt x="6069" y="13901"/>
                    <a:pt x="6337" y="13929"/>
                    <a:pt x="6604" y="13929"/>
                  </a:cubicBezTo>
                  <a:cubicBezTo>
                    <a:pt x="7145" y="13929"/>
                    <a:pt x="7684" y="13815"/>
                    <a:pt x="8147" y="13597"/>
                  </a:cubicBezTo>
                  <a:cubicBezTo>
                    <a:pt x="8160" y="14172"/>
                    <a:pt x="9022" y="14563"/>
                    <a:pt x="9713" y="14759"/>
                  </a:cubicBezTo>
                  <a:cubicBezTo>
                    <a:pt x="9986" y="14839"/>
                    <a:pt x="10284" y="14889"/>
                    <a:pt x="10582" y="14889"/>
                  </a:cubicBezTo>
                  <a:cubicBezTo>
                    <a:pt x="10769" y="14889"/>
                    <a:pt x="10956" y="14869"/>
                    <a:pt x="11137" y="14824"/>
                  </a:cubicBezTo>
                  <a:cubicBezTo>
                    <a:pt x="11593" y="14706"/>
                    <a:pt x="11985" y="14393"/>
                    <a:pt x="11985" y="14027"/>
                  </a:cubicBezTo>
                  <a:cubicBezTo>
                    <a:pt x="12598" y="14694"/>
                    <a:pt x="13684" y="15075"/>
                    <a:pt x="14757" y="15075"/>
                  </a:cubicBezTo>
                  <a:cubicBezTo>
                    <a:pt x="15238" y="15075"/>
                    <a:pt x="15717" y="14999"/>
                    <a:pt x="16150" y="14837"/>
                  </a:cubicBezTo>
                  <a:cubicBezTo>
                    <a:pt x="16411" y="14746"/>
                    <a:pt x="16659" y="14615"/>
                    <a:pt x="16829" y="14445"/>
                  </a:cubicBezTo>
                  <a:cubicBezTo>
                    <a:pt x="17103" y="14132"/>
                    <a:pt x="16777" y="13571"/>
                    <a:pt x="16489" y="13270"/>
                  </a:cubicBezTo>
                  <a:lnTo>
                    <a:pt x="16489" y="13270"/>
                  </a:lnTo>
                  <a:cubicBezTo>
                    <a:pt x="16669" y="13307"/>
                    <a:pt x="16855" y="13324"/>
                    <a:pt x="17040" y="13324"/>
                  </a:cubicBezTo>
                  <a:cubicBezTo>
                    <a:pt x="17852" y="13324"/>
                    <a:pt x="18671" y="12990"/>
                    <a:pt x="19074" y="12448"/>
                  </a:cubicBezTo>
                  <a:cubicBezTo>
                    <a:pt x="19583" y="11782"/>
                    <a:pt x="19505" y="10764"/>
                    <a:pt x="18787" y="10229"/>
                  </a:cubicBezTo>
                  <a:lnTo>
                    <a:pt x="18787" y="10229"/>
                  </a:lnTo>
                  <a:cubicBezTo>
                    <a:pt x="18925" y="10288"/>
                    <a:pt x="19079" y="10315"/>
                    <a:pt x="19235" y="10315"/>
                  </a:cubicBezTo>
                  <a:cubicBezTo>
                    <a:pt x="19594" y="10315"/>
                    <a:pt x="19965" y="10173"/>
                    <a:pt x="20183" y="9954"/>
                  </a:cubicBezTo>
                  <a:cubicBezTo>
                    <a:pt x="20497" y="9628"/>
                    <a:pt x="20536" y="9185"/>
                    <a:pt x="20406" y="8793"/>
                  </a:cubicBezTo>
                  <a:cubicBezTo>
                    <a:pt x="20262" y="8414"/>
                    <a:pt x="19975" y="8062"/>
                    <a:pt x="19687" y="7735"/>
                  </a:cubicBezTo>
                  <a:cubicBezTo>
                    <a:pt x="19479" y="7487"/>
                    <a:pt x="19205" y="7252"/>
                    <a:pt x="18839" y="7174"/>
                  </a:cubicBezTo>
                  <a:cubicBezTo>
                    <a:pt x="19623" y="6952"/>
                    <a:pt x="19779" y="6090"/>
                    <a:pt x="19335" y="5542"/>
                  </a:cubicBezTo>
                  <a:cubicBezTo>
                    <a:pt x="18892" y="4993"/>
                    <a:pt x="18056" y="4615"/>
                    <a:pt x="17285" y="4367"/>
                  </a:cubicBezTo>
                  <a:cubicBezTo>
                    <a:pt x="17403" y="3949"/>
                    <a:pt x="17221" y="3493"/>
                    <a:pt x="16815" y="3205"/>
                  </a:cubicBezTo>
                  <a:cubicBezTo>
                    <a:pt x="16513" y="2980"/>
                    <a:pt x="16115" y="2865"/>
                    <a:pt x="15710" y="2865"/>
                  </a:cubicBezTo>
                  <a:cubicBezTo>
                    <a:pt x="15573" y="2865"/>
                    <a:pt x="15436" y="2878"/>
                    <a:pt x="15301" y="2905"/>
                  </a:cubicBezTo>
                  <a:cubicBezTo>
                    <a:pt x="15797" y="2069"/>
                    <a:pt x="15510" y="986"/>
                    <a:pt x="14557" y="412"/>
                  </a:cubicBezTo>
                  <a:cubicBezTo>
                    <a:pt x="14110" y="138"/>
                    <a:pt x="13535" y="1"/>
                    <a:pt x="12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" name="Google Shape;1321;p68"/>
          <p:cNvGrpSpPr/>
          <p:nvPr/>
        </p:nvGrpSpPr>
        <p:grpSpPr>
          <a:xfrm flipH="1">
            <a:off x="1523238" y="506601"/>
            <a:ext cx="1240680" cy="1130388"/>
            <a:chOff x="2645150" y="-2754284"/>
            <a:chExt cx="3812786" cy="3473842"/>
          </a:xfrm>
        </p:grpSpPr>
        <p:sp>
          <p:nvSpPr>
            <p:cNvPr id="1322" name="Google Shape;1322;p68"/>
            <p:cNvSpPr/>
            <p:nvPr/>
          </p:nvSpPr>
          <p:spPr>
            <a:xfrm>
              <a:off x="4288808" y="-731278"/>
              <a:ext cx="1151939" cy="1450837"/>
            </a:xfrm>
            <a:custGeom>
              <a:avLst/>
              <a:gdLst/>
              <a:ahLst/>
              <a:cxnLst/>
              <a:rect l="l" t="t" r="r" b="b"/>
              <a:pathLst>
                <a:path w="6386" h="8043" extrusionOk="0">
                  <a:moveTo>
                    <a:pt x="5054" y="1"/>
                  </a:moveTo>
                  <a:lnTo>
                    <a:pt x="5811" y="2468"/>
                  </a:lnTo>
                  <a:lnTo>
                    <a:pt x="5054" y="6097"/>
                  </a:lnTo>
                  <a:cubicBezTo>
                    <a:pt x="5054" y="6097"/>
                    <a:pt x="3043" y="6488"/>
                    <a:pt x="2312" y="6554"/>
                  </a:cubicBezTo>
                  <a:cubicBezTo>
                    <a:pt x="1607" y="6606"/>
                    <a:pt x="93" y="7951"/>
                    <a:pt x="1" y="8043"/>
                  </a:cubicBezTo>
                  <a:cubicBezTo>
                    <a:pt x="105" y="7964"/>
                    <a:pt x="1776" y="6841"/>
                    <a:pt x="2481" y="6750"/>
                  </a:cubicBezTo>
                  <a:lnTo>
                    <a:pt x="3108" y="6671"/>
                  </a:lnTo>
                  <a:lnTo>
                    <a:pt x="1816" y="7977"/>
                  </a:lnTo>
                  <a:cubicBezTo>
                    <a:pt x="1816" y="7977"/>
                    <a:pt x="2913" y="6946"/>
                    <a:pt x="3761" y="6737"/>
                  </a:cubicBezTo>
                  <a:cubicBezTo>
                    <a:pt x="4622" y="6515"/>
                    <a:pt x="5367" y="6384"/>
                    <a:pt x="5367" y="6384"/>
                  </a:cubicBezTo>
                  <a:lnTo>
                    <a:pt x="6385" y="2533"/>
                  </a:lnTo>
                  <a:lnTo>
                    <a:pt x="6385" y="210"/>
                  </a:lnTo>
                  <a:cubicBezTo>
                    <a:pt x="6058" y="170"/>
                    <a:pt x="5602" y="105"/>
                    <a:pt x="50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8"/>
            <p:cNvSpPr/>
            <p:nvPr/>
          </p:nvSpPr>
          <p:spPr>
            <a:xfrm>
              <a:off x="4189958" y="-801808"/>
              <a:ext cx="979851" cy="1222289"/>
            </a:xfrm>
            <a:custGeom>
              <a:avLst/>
              <a:gdLst/>
              <a:ahLst/>
              <a:cxnLst/>
              <a:rect l="l" t="t" r="r" b="b"/>
              <a:pathLst>
                <a:path w="5432" h="6776" extrusionOk="0">
                  <a:moveTo>
                    <a:pt x="3943" y="0"/>
                  </a:moveTo>
                  <a:lnTo>
                    <a:pt x="3943" y="13"/>
                  </a:lnTo>
                  <a:lnTo>
                    <a:pt x="4805" y="3146"/>
                  </a:lnTo>
                  <a:cubicBezTo>
                    <a:pt x="4805" y="3146"/>
                    <a:pt x="4296" y="5313"/>
                    <a:pt x="3382" y="5913"/>
                  </a:cubicBezTo>
                  <a:cubicBezTo>
                    <a:pt x="3095" y="6104"/>
                    <a:pt x="2727" y="6143"/>
                    <a:pt x="2337" y="6143"/>
                  </a:cubicBezTo>
                  <a:cubicBezTo>
                    <a:pt x="2056" y="6143"/>
                    <a:pt x="1763" y="6123"/>
                    <a:pt x="1479" y="6123"/>
                  </a:cubicBezTo>
                  <a:cubicBezTo>
                    <a:pt x="882" y="6123"/>
                    <a:pt x="324" y="6213"/>
                    <a:pt x="1" y="6775"/>
                  </a:cubicBezTo>
                  <a:cubicBezTo>
                    <a:pt x="476" y="6570"/>
                    <a:pt x="379" y="6338"/>
                    <a:pt x="1397" y="6338"/>
                  </a:cubicBezTo>
                  <a:cubicBezTo>
                    <a:pt x="1609" y="6338"/>
                    <a:pt x="1869" y="6348"/>
                    <a:pt x="2194" y="6371"/>
                  </a:cubicBezTo>
                  <a:cubicBezTo>
                    <a:pt x="2290" y="6374"/>
                    <a:pt x="2382" y="6376"/>
                    <a:pt x="2472" y="6376"/>
                  </a:cubicBezTo>
                  <a:cubicBezTo>
                    <a:pt x="3099" y="6376"/>
                    <a:pt x="3539" y="6305"/>
                    <a:pt x="3539" y="6305"/>
                  </a:cubicBezTo>
                  <a:cubicBezTo>
                    <a:pt x="3539" y="6305"/>
                    <a:pt x="5184" y="4073"/>
                    <a:pt x="5431" y="3394"/>
                  </a:cubicBezTo>
                  <a:cubicBezTo>
                    <a:pt x="5249" y="2258"/>
                    <a:pt x="5014" y="274"/>
                    <a:pt x="5014" y="274"/>
                  </a:cubicBezTo>
                  <a:cubicBezTo>
                    <a:pt x="4674" y="195"/>
                    <a:pt x="4309" y="104"/>
                    <a:pt x="39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8"/>
            <p:cNvSpPr/>
            <p:nvPr/>
          </p:nvSpPr>
          <p:spPr>
            <a:xfrm>
              <a:off x="4675010" y="-1348191"/>
              <a:ext cx="1782925" cy="1026210"/>
            </a:xfrm>
            <a:custGeom>
              <a:avLst/>
              <a:gdLst/>
              <a:ahLst/>
              <a:cxnLst/>
              <a:rect l="l" t="t" r="r" b="b"/>
              <a:pathLst>
                <a:path w="9884" h="5689" extrusionOk="0">
                  <a:moveTo>
                    <a:pt x="7938" y="0"/>
                  </a:moveTo>
                  <a:cubicBezTo>
                    <a:pt x="7938" y="0"/>
                    <a:pt x="6656" y="1637"/>
                    <a:pt x="4080" y="1637"/>
                  </a:cubicBezTo>
                  <a:cubicBezTo>
                    <a:pt x="3267" y="1637"/>
                    <a:pt x="2325" y="1474"/>
                    <a:pt x="1254" y="1045"/>
                  </a:cubicBezTo>
                  <a:cubicBezTo>
                    <a:pt x="784" y="862"/>
                    <a:pt x="354" y="639"/>
                    <a:pt x="1" y="418"/>
                  </a:cubicBezTo>
                  <a:lnTo>
                    <a:pt x="1" y="418"/>
                  </a:lnTo>
                  <a:cubicBezTo>
                    <a:pt x="41" y="561"/>
                    <a:pt x="876" y="2859"/>
                    <a:pt x="4727" y="3668"/>
                  </a:cubicBezTo>
                  <a:cubicBezTo>
                    <a:pt x="5866" y="5187"/>
                    <a:pt x="7654" y="5689"/>
                    <a:pt x="8888" y="5689"/>
                  </a:cubicBezTo>
                  <a:cubicBezTo>
                    <a:pt x="9266" y="5689"/>
                    <a:pt x="9593" y="5641"/>
                    <a:pt x="9832" y="5562"/>
                  </a:cubicBezTo>
                  <a:cubicBezTo>
                    <a:pt x="9884" y="4974"/>
                    <a:pt x="9609" y="3720"/>
                    <a:pt x="9048" y="2284"/>
                  </a:cubicBezTo>
                  <a:cubicBezTo>
                    <a:pt x="8748" y="1553"/>
                    <a:pt x="8382" y="770"/>
                    <a:pt x="7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8"/>
            <p:cNvSpPr/>
            <p:nvPr/>
          </p:nvSpPr>
          <p:spPr>
            <a:xfrm>
              <a:off x="4138188" y="-2276627"/>
              <a:ext cx="1968902" cy="1223732"/>
            </a:xfrm>
            <a:custGeom>
              <a:avLst/>
              <a:gdLst/>
              <a:ahLst/>
              <a:cxnLst/>
              <a:rect l="l" t="t" r="r" b="b"/>
              <a:pathLst>
                <a:path w="10915" h="6784" extrusionOk="0">
                  <a:moveTo>
                    <a:pt x="2260" y="1"/>
                  </a:moveTo>
                  <a:cubicBezTo>
                    <a:pt x="1553" y="1"/>
                    <a:pt x="1175" y="108"/>
                    <a:pt x="1175" y="108"/>
                  </a:cubicBezTo>
                  <a:cubicBezTo>
                    <a:pt x="1019" y="330"/>
                    <a:pt x="823" y="565"/>
                    <a:pt x="575" y="799"/>
                  </a:cubicBezTo>
                  <a:cubicBezTo>
                    <a:pt x="549" y="930"/>
                    <a:pt x="0" y="3724"/>
                    <a:pt x="2977" y="5565"/>
                  </a:cubicBezTo>
                  <a:cubicBezTo>
                    <a:pt x="3330" y="5786"/>
                    <a:pt x="3760" y="6009"/>
                    <a:pt x="4230" y="6192"/>
                  </a:cubicBezTo>
                  <a:cubicBezTo>
                    <a:pt x="5301" y="6621"/>
                    <a:pt x="6243" y="6784"/>
                    <a:pt x="7056" y="6784"/>
                  </a:cubicBezTo>
                  <a:cubicBezTo>
                    <a:pt x="9632" y="6784"/>
                    <a:pt x="10914" y="5147"/>
                    <a:pt x="10914" y="5147"/>
                  </a:cubicBezTo>
                  <a:cubicBezTo>
                    <a:pt x="9962" y="3528"/>
                    <a:pt x="8669" y="2001"/>
                    <a:pt x="7102" y="1257"/>
                  </a:cubicBezTo>
                  <a:cubicBezTo>
                    <a:pt x="4921" y="216"/>
                    <a:pt x="3261" y="1"/>
                    <a:pt x="2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8"/>
            <p:cNvSpPr/>
            <p:nvPr/>
          </p:nvSpPr>
          <p:spPr>
            <a:xfrm>
              <a:off x="3161048" y="-2754284"/>
              <a:ext cx="1022061" cy="478381"/>
            </a:xfrm>
            <a:custGeom>
              <a:avLst/>
              <a:gdLst/>
              <a:ahLst/>
              <a:cxnLst/>
              <a:rect l="l" t="t" r="r" b="b"/>
              <a:pathLst>
                <a:path w="5666" h="2652" extrusionOk="0">
                  <a:moveTo>
                    <a:pt x="5184" y="0"/>
                  </a:moveTo>
                  <a:cubicBezTo>
                    <a:pt x="4437" y="0"/>
                    <a:pt x="3475" y="185"/>
                    <a:pt x="2298" y="758"/>
                  </a:cubicBezTo>
                  <a:cubicBezTo>
                    <a:pt x="1123" y="1320"/>
                    <a:pt x="418" y="2011"/>
                    <a:pt x="0" y="2652"/>
                  </a:cubicBezTo>
                  <a:cubicBezTo>
                    <a:pt x="522" y="2612"/>
                    <a:pt x="1370" y="2325"/>
                    <a:pt x="2728" y="1503"/>
                  </a:cubicBezTo>
                  <a:cubicBezTo>
                    <a:pt x="4112" y="654"/>
                    <a:pt x="5052" y="223"/>
                    <a:pt x="5666" y="27"/>
                  </a:cubicBezTo>
                  <a:cubicBezTo>
                    <a:pt x="5517" y="10"/>
                    <a:pt x="5356" y="0"/>
                    <a:pt x="5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8"/>
            <p:cNvSpPr/>
            <p:nvPr/>
          </p:nvSpPr>
          <p:spPr>
            <a:xfrm>
              <a:off x="3031352" y="-2749413"/>
              <a:ext cx="2496348" cy="2063063"/>
            </a:xfrm>
            <a:custGeom>
              <a:avLst/>
              <a:gdLst/>
              <a:ahLst/>
              <a:cxnLst/>
              <a:rect l="l" t="t" r="r" b="b"/>
              <a:pathLst>
                <a:path w="13839" h="11437" extrusionOk="0">
                  <a:moveTo>
                    <a:pt x="6385" y="0"/>
                  </a:moveTo>
                  <a:cubicBezTo>
                    <a:pt x="5771" y="196"/>
                    <a:pt x="4831" y="627"/>
                    <a:pt x="3447" y="1476"/>
                  </a:cubicBezTo>
                  <a:cubicBezTo>
                    <a:pt x="2089" y="2298"/>
                    <a:pt x="1241" y="2585"/>
                    <a:pt x="719" y="2625"/>
                  </a:cubicBezTo>
                  <a:cubicBezTo>
                    <a:pt x="1" y="3708"/>
                    <a:pt x="92" y="4648"/>
                    <a:pt x="92" y="4648"/>
                  </a:cubicBezTo>
                  <a:cubicBezTo>
                    <a:pt x="92" y="4648"/>
                    <a:pt x="1750" y="3969"/>
                    <a:pt x="2442" y="3095"/>
                  </a:cubicBezTo>
                  <a:cubicBezTo>
                    <a:pt x="2442" y="2834"/>
                    <a:pt x="2651" y="2625"/>
                    <a:pt x="2899" y="2625"/>
                  </a:cubicBezTo>
                  <a:cubicBezTo>
                    <a:pt x="3160" y="2625"/>
                    <a:pt x="3369" y="2834"/>
                    <a:pt x="3369" y="3095"/>
                  </a:cubicBezTo>
                  <a:cubicBezTo>
                    <a:pt x="3369" y="3342"/>
                    <a:pt x="3160" y="3565"/>
                    <a:pt x="2899" y="3565"/>
                  </a:cubicBezTo>
                  <a:cubicBezTo>
                    <a:pt x="2782" y="3565"/>
                    <a:pt x="2651" y="3512"/>
                    <a:pt x="2573" y="3420"/>
                  </a:cubicBezTo>
                  <a:cubicBezTo>
                    <a:pt x="1920" y="4087"/>
                    <a:pt x="1528" y="5445"/>
                    <a:pt x="1528" y="5445"/>
                  </a:cubicBezTo>
                  <a:cubicBezTo>
                    <a:pt x="1528" y="5445"/>
                    <a:pt x="2097" y="5631"/>
                    <a:pt x="2805" y="5631"/>
                  </a:cubicBezTo>
                  <a:cubicBezTo>
                    <a:pt x="3031" y="5631"/>
                    <a:pt x="3272" y="5612"/>
                    <a:pt x="3513" y="5561"/>
                  </a:cubicBezTo>
                  <a:cubicBezTo>
                    <a:pt x="3513" y="5561"/>
                    <a:pt x="3513" y="9126"/>
                    <a:pt x="6672" y="9204"/>
                  </a:cubicBezTo>
                  <a:cubicBezTo>
                    <a:pt x="7860" y="9962"/>
                    <a:pt x="9179" y="10470"/>
                    <a:pt x="10366" y="10797"/>
                  </a:cubicBezTo>
                  <a:cubicBezTo>
                    <a:pt x="10732" y="10901"/>
                    <a:pt x="11097" y="10992"/>
                    <a:pt x="11437" y="11071"/>
                  </a:cubicBezTo>
                  <a:cubicBezTo>
                    <a:pt x="11633" y="11123"/>
                    <a:pt x="11842" y="11149"/>
                    <a:pt x="12025" y="11189"/>
                  </a:cubicBezTo>
                  <a:cubicBezTo>
                    <a:pt x="12573" y="11293"/>
                    <a:pt x="13029" y="11358"/>
                    <a:pt x="13356" y="11398"/>
                  </a:cubicBezTo>
                  <a:cubicBezTo>
                    <a:pt x="13591" y="11424"/>
                    <a:pt x="13760" y="11436"/>
                    <a:pt x="13839" y="11436"/>
                  </a:cubicBezTo>
                  <a:cubicBezTo>
                    <a:pt x="9988" y="10627"/>
                    <a:pt x="9153" y="8329"/>
                    <a:pt x="9113" y="8186"/>
                  </a:cubicBezTo>
                  <a:cubicBezTo>
                    <a:pt x="6136" y="6345"/>
                    <a:pt x="6685" y="3551"/>
                    <a:pt x="6711" y="3420"/>
                  </a:cubicBezTo>
                  <a:cubicBezTo>
                    <a:pt x="6959" y="3186"/>
                    <a:pt x="7155" y="2951"/>
                    <a:pt x="7311" y="2729"/>
                  </a:cubicBezTo>
                  <a:cubicBezTo>
                    <a:pt x="8291" y="1398"/>
                    <a:pt x="7833" y="484"/>
                    <a:pt x="7833" y="484"/>
                  </a:cubicBezTo>
                  <a:cubicBezTo>
                    <a:pt x="7833" y="484"/>
                    <a:pt x="7351" y="92"/>
                    <a:pt x="63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8"/>
            <p:cNvSpPr/>
            <p:nvPr/>
          </p:nvSpPr>
          <p:spPr>
            <a:xfrm>
              <a:off x="3471850" y="-2276086"/>
              <a:ext cx="167217" cy="169742"/>
            </a:xfrm>
            <a:custGeom>
              <a:avLst/>
              <a:gdLst/>
              <a:ahLst/>
              <a:cxnLst/>
              <a:rect l="l" t="t" r="r" b="b"/>
              <a:pathLst>
                <a:path w="927" h="941" extrusionOk="0">
                  <a:moveTo>
                    <a:pt x="457" y="1"/>
                  </a:moveTo>
                  <a:cubicBezTo>
                    <a:pt x="209" y="1"/>
                    <a:pt x="0" y="210"/>
                    <a:pt x="0" y="471"/>
                  </a:cubicBezTo>
                  <a:cubicBezTo>
                    <a:pt x="0" y="601"/>
                    <a:pt x="53" y="718"/>
                    <a:pt x="131" y="796"/>
                  </a:cubicBezTo>
                  <a:cubicBezTo>
                    <a:pt x="209" y="888"/>
                    <a:pt x="340" y="941"/>
                    <a:pt x="457" y="941"/>
                  </a:cubicBezTo>
                  <a:cubicBezTo>
                    <a:pt x="718" y="941"/>
                    <a:pt x="927" y="718"/>
                    <a:pt x="927" y="471"/>
                  </a:cubicBezTo>
                  <a:cubicBezTo>
                    <a:pt x="927" y="210"/>
                    <a:pt x="718" y="1"/>
                    <a:pt x="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8"/>
            <p:cNvSpPr/>
            <p:nvPr/>
          </p:nvSpPr>
          <p:spPr>
            <a:xfrm>
              <a:off x="2645150" y="-2191305"/>
              <a:ext cx="850335" cy="843300"/>
            </a:xfrm>
            <a:custGeom>
              <a:avLst/>
              <a:gdLst/>
              <a:ahLst/>
              <a:cxnLst/>
              <a:rect l="l" t="t" r="r" b="b"/>
              <a:pathLst>
                <a:path w="4714" h="4675" extrusionOk="0">
                  <a:moveTo>
                    <a:pt x="4583" y="1"/>
                  </a:moveTo>
                  <a:cubicBezTo>
                    <a:pt x="3891" y="875"/>
                    <a:pt x="2233" y="1554"/>
                    <a:pt x="2233" y="1554"/>
                  </a:cubicBezTo>
                  <a:lnTo>
                    <a:pt x="1" y="4674"/>
                  </a:lnTo>
                  <a:lnTo>
                    <a:pt x="3669" y="2351"/>
                  </a:lnTo>
                  <a:cubicBezTo>
                    <a:pt x="3669" y="2351"/>
                    <a:pt x="4061" y="993"/>
                    <a:pt x="4714" y="326"/>
                  </a:cubicBezTo>
                  <a:cubicBezTo>
                    <a:pt x="4636" y="248"/>
                    <a:pt x="4583" y="131"/>
                    <a:pt x="4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8"/>
            <p:cNvSpPr/>
            <p:nvPr/>
          </p:nvSpPr>
          <p:spPr>
            <a:xfrm>
              <a:off x="3518930" y="-2226661"/>
              <a:ext cx="73056" cy="70711"/>
            </a:xfrm>
            <a:custGeom>
              <a:avLst/>
              <a:gdLst/>
              <a:ahLst/>
              <a:cxnLst/>
              <a:rect l="l" t="t" r="r" b="b"/>
              <a:pathLst>
                <a:path w="405" h="392" extrusionOk="0">
                  <a:moveTo>
                    <a:pt x="196" y="0"/>
                  </a:moveTo>
                  <a:cubicBezTo>
                    <a:pt x="91" y="0"/>
                    <a:pt x="0" y="79"/>
                    <a:pt x="0" y="197"/>
                  </a:cubicBezTo>
                  <a:cubicBezTo>
                    <a:pt x="0" y="249"/>
                    <a:pt x="27" y="301"/>
                    <a:pt x="65" y="340"/>
                  </a:cubicBezTo>
                  <a:cubicBezTo>
                    <a:pt x="91" y="366"/>
                    <a:pt x="144" y="392"/>
                    <a:pt x="196" y="392"/>
                  </a:cubicBezTo>
                  <a:cubicBezTo>
                    <a:pt x="314" y="392"/>
                    <a:pt x="405" y="301"/>
                    <a:pt x="405" y="197"/>
                  </a:cubicBezTo>
                  <a:cubicBezTo>
                    <a:pt x="405" y="79"/>
                    <a:pt x="314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" name="Google Shape;1331;p68"/>
          <p:cNvGrpSpPr/>
          <p:nvPr/>
        </p:nvGrpSpPr>
        <p:grpSpPr>
          <a:xfrm>
            <a:off x="8267062" y="4480466"/>
            <a:ext cx="400229" cy="398318"/>
            <a:chOff x="8267062" y="4480466"/>
            <a:chExt cx="400229" cy="398318"/>
          </a:xfrm>
        </p:grpSpPr>
        <p:sp>
          <p:nvSpPr>
            <p:cNvPr id="1332" name="Google Shape;1332;p68"/>
            <p:cNvSpPr/>
            <p:nvPr/>
          </p:nvSpPr>
          <p:spPr>
            <a:xfrm>
              <a:off x="8267062" y="4480466"/>
              <a:ext cx="400229" cy="39831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sp>
          <p:nvSpPr>
            <p:cNvPr id="1333" name="Google Shape;1333;p68"/>
            <p:cNvSpPr/>
            <p:nvPr/>
          </p:nvSpPr>
          <p:spPr>
            <a:xfrm>
              <a:off x="8380001" y="4660474"/>
              <a:ext cx="174863" cy="108262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8"/>
            <p:cNvSpPr/>
            <p:nvPr/>
          </p:nvSpPr>
          <p:spPr>
            <a:xfrm>
              <a:off x="8354648" y="4560229"/>
              <a:ext cx="225568" cy="108262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8"/>
            <p:cNvSpPr/>
            <p:nvPr/>
          </p:nvSpPr>
          <p:spPr>
            <a:xfrm>
              <a:off x="8442634" y="4704173"/>
              <a:ext cx="49608" cy="6468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6" name="Google Shape;1336;p68">
            <a:hlinkClick r:id="rId3" action="ppaction://hlinksldjump"/>
          </p:cNvPr>
          <p:cNvSpPr/>
          <p:nvPr/>
        </p:nvSpPr>
        <p:spPr>
          <a:xfrm>
            <a:off x="8267075" y="4480425"/>
            <a:ext cx="400200" cy="398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65"/>
          <p:cNvSpPr/>
          <p:nvPr/>
        </p:nvSpPr>
        <p:spPr>
          <a:xfrm>
            <a:off x="0" y="4123200"/>
            <a:ext cx="9144000" cy="353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65"/>
          <p:cNvSpPr/>
          <p:nvPr/>
        </p:nvSpPr>
        <p:spPr>
          <a:xfrm>
            <a:off x="76200" y="971775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65"/>
          <p:cNvSpPr/>
          <p:nvPr/>
        </p:nvSpPr>
        <p:spPr>
          <a:xfrm>
            <a:off x="2210050" y="3248100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5"/>
          <p:cNvSpPr/>
          <p:nvPr/>
        </p:nvSpPr>
        <p:spPr>
          <a:xfrm>
            <a:off x="1176214" y="2547381"/>
            <a:ext cx="309743" cy="175635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5"/>
          <p:cNvSpPr/>
          <p:nvPr/>
        </p:nvSpPr>
        <p:spPr>
          <a:xfrm>
            <a:off x="7753600" y="618075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65"/>
          <p:cNvSpPr/>
          <p:nvPr/>
        </p:nvSpPr>
        <p:spPr>
          <a:xfrm flipH="1">
            <a:off x="144712" y="3867724"/>
            <a:ext cx="1978063" cy="429094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65"/>
          <p:cNvSpPr/>
          <p:nvPr/>
        </p:nvSpPr>
        <p:spPr>
          <a:xfrm>
            <a:off x="6908500" y="3729073"/>
            <a:ext cx="1835411" cy="493747"/>
          </a:xfrm>
          <a:custGeom>
            <a:avLst/>
            <a:gdLst/>
            <a:ahLst/>
            <a:cxnLst/>
            <a:rect l="l" t="t" r="r" b="b"/>
            <a:pathLst>
              <a:path w="98904" h="23417" extrusionOk="0">
                <a:moveTo>
                  <a:pt x="0" y="22331"/>
                </a:moveTo>
                <a:cubicBezTo>
                  <a:pt x="0" y="22331"/>
                  <a:pt x="1" y="22331"/>
                  <a:pt x="1" y="22331"/>
                </a:cubicBezTo>
                <a:lnTo>
                  <a:pt x="1" y="22331"/>
                </a:lnTo>
                <a:cubicBezTo>
                  <a:pt x="1" y="22331"/>
                  <a:pt x="0" y="22331"/>
                  <a:pt x="0" y="22331"/>
                </a:cubicBezTo>
                <a:close/>
                <a:moveTo>
                  <a:pt x="50153" y="1"/>
                </a:moveTo>
                <a:cubicBezTo>
                  <a:pt x="48093" y="1"/>
                  <a:pt x="46026" y="442"/>
                  <a:pt x="44180" y="1307"/>
                </a:cubicBezTo>
                <a:cubicBezTo>
                  <a:pt x="42385" y="2142"/>
                  <a:pt x="41424" y="3582"/>
                  <a:pt x="39899" y="4647"/>
                </a:cubicBezTo>
                <a:cubicBezTo>
                  <a:pt x="38312" y="5753"/>
                  <a:pt x="37666" y="5023"/>
                  <a:pt x="35745" y="5586"/>
                </a:cubicBezTo>
                <a:cubicBezTo>
                  <a:pt x="34492" y="5962"/>
                  <a:pt x="33427" y="6986"/>
                  <a:pt x="33156" y="8258"/>
                </a:cubicBezTo>
                <a:cubicBezTo>
                  <a:pt x="31882" y="6886"/>
                  <a:pt x="29992" y="6194"/>
                  <a:pt x="28100" y="6194"/>
                </a:cubicBezTo>
                <a:cubicBezTo>
                  <a:pt x="27603" y="6194"/>
                  <a:pt x="27106" y="6242"/>
                  <a:pt x="26620" y="6338"/>
                </a:cubicBezTo>
                <a:cubicBezTo>
                  <a:pt x="24282" y="6797"/>
                  <a:pt x="22236" y="8238"/>
                  <a:pt x="20691" y="10034"/>
                </a:cubicBezTo>
                <a:cubicBezTo>
                  <a:pt x="18750" y="12289"/>
                  <a:pt x="19334" y="14313"/>
                  <a:pt x="18352" y="16652"/>
                </a:cubicBezTo>
                <a:cubicBezTo>
                  <a:pt x="17664" y="18260"/>
                  <a:pt x="16620" y="18302"/>
                  <a:pt x="14803" y="18887"/>
                </a:cubicBezTo>
                <a:cubicBezTo>
                  <a:pt x="10073" y="20415"/>
                  <a:pt x="5199" y="22331"/>
                  <a:pt x="162" y="22331"/>
                </a:cubicBezTo>
                <a:cubicBezTo>
                  <a:pt x="108" y="22331"/>
                  <a:pt x="55" y="22331"/>
                  <a:pt x="1" y="22331"/>
                </a:cubicBezTo>
                <a:lnTo>
                  <a:pt x="1" y="22331"/>
                </a:lnTo>
                <a:cubicBezTo>
                  <a:pt x="286" y="22333"/>
                  <a:pt x="98903" y="23416"/>
                  <a:pt x="98903" y="23416"/>
                </a:cubicBezTo>
                <a:cubicBezTo>
                  <a:pt x="90259" y="21537"/>
                  <a:pt x="81574" y="19074"/>
                  <a:pt x="72910" y="17612"/>
                </a:cubicBezTo>
                <a:cubicBezTo>
                  <a:pt x="74475" y="14564"/>
                  <a:pt x="73369" y="10388"/>
                  <a:pt x="70488" y="8509"/>
                </a:cubicBezTo>
                <a:cubicBezTo>
                  <a:pt x="69382" y="7787"/>
                  <a:pt x="68069" y="7442"/>
                  <a:pt x="66750" y="7442"/>
                </a:cubicBezTo>
                <a:cubicBezTo>
                  <a:pt x="64633" y="7442"/>
                  <a:pt x="62500" y="8332"/>
                  <a:pt x="61176" y="9992"/>
                </a:cubicBezTo>
                <a:cubicBezTo>
                  <a:pt x="60215" y="8280"/>
                  <a:pt x="60758" y="6610"/>
                  <a:pt x="59860" y="4856"/>
                </a:cubicBezTo>
                <a:cubicBezTo>
                  <a:pt x="58879" y="2913"/>
                  <a:pt x="56791" y="1494"/>
                  <a:pt x="54765" y="784"/>
                </a:cubicBezTo>
                <a:cubicBezTo>
                  <a:pt x="53299" y="259"/>
                  <a:pt x="51728" y="1"/>
                  <a:pt x="501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252;p68">
            <a:extLst>
              <a:ext uri="{FF2B5EF4-FFF2-40B4-BE49-F238E27FC236}">
                <a16:creationId xmlns:a16="http://schemas.microsoft.com/office/drawing/2014/main" id="{709A715D-E9AF-313A-13E7-C09AC4C714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3825" y="1872900"/>
            <a:ext cx="2882775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/>
              <a:t>USE CASE</a:t>
            </a:r>
            <a:br>
              <a:rPr lang="vi-VN" sz="4000" dirty="0"/>
            </a:br>
            <a:r>
              <a:rPr lang="vi-VN" sz="4000" dirty="0"/>
              <a:t>DIAGRAM</a:t>
            </a:r>
            <a:endParaRPr sz="4000" dirty="0"/>
          </a:p>
        </p:txBody>
      </p:sp>
      <p:pic>
        <p:nvPicPr>
          <p:cNvPr id="6" name="Picture 5" descr="A diagram of a person&#10;&#10;Description automatically generated">
            <a:extLst>
              <a:ext uri="{FF2B5EF4-FFF2-40B4-BE49-F238E27FC236}">
                <a16:creationId xmlns:a16="http://schemas.microsoft.com/office/drawing/2014/main" id="{F546F244-0983-2CF6-94BF-B21A34A66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0262" y="-24369"/>
            <a:ext cx="4746726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>
          <a:extLst>
            <a:ext uri="{FF2B5EF4-FFF2-40B4-BE49-F238E27FC236}">
              <a16:creationId xmlns:a16="http://schemas.microsoft.com/office/drawing/2014/main" id="{EA89CED5-40BB-0C35-6D7A-635935827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65">
            <a:extLst>
              <a:ext uri="{FF2B5EF4-FFF2-40B4-BE49-F238E27FC236}">
                <a16:creationId xmlns:a16="http://schemas.microsoft.com/office/drawing/2014/main" id="{3AD0BEAB-33F0-5158-A06F-E74864EC9101}"/>
              </a:ext>
            </a:extLst>
          </p:cNvPr>
          <p:cNvSpPr/>
          <p:nvPr/>
        </p:nvSpPr>
        <p:spPr>
          <a:xfrm>
            <a:off x="0" y="4123200"/>
            <a:ext cx="9144000" cy="353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65">
            <a:extLst>
              <a:ext uri="{FF2B5EF4-FFF2-40B4-BE49-F238E27FC236}">
                <a16:creationId xmlns:a16="http://schemas.microsoft.com/office/drawing/2014/main" id="{88467752-9B9A-ADE4-0726-A264F565DA51}"/>
              </a:ext>
            </a:extLst>
          </p:cNvPr>
          <p:cNvSpPr/>
          <p:nvPr/>
        </p:nvSpPr>
        <p:spPr>
          <a:xfrm>
            <a:off x="76200" y="971775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65">
            <a:extLst>
              <a:ext uri="{FF2B5EF4-FFF2-40B4-BE49-F238E27FC236}">
                <a16:creationId xmlns:a16="http://schemas.microsoft.com/office/drawing/2014/main" id="{FCC72D69-FC4B-D1AB-1588-BA3D6625BAB0}"/>
              </a:ext>
            </a:extLst>
          </p:cNvPr>
          <p:cNvSpPr/>
          <p:nvPr/>
        </p:nvSpPr>
        <p:spPr>
          <a:xfrm>
            <a:off x="2210050" y="3248100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5">
            <a:extLst>
              <a:ext uri="{FF2B5EF4-FFF2-40B4-BE49-F238E27FC236}">
                <a16:creationId xmlns:a16="http://schemas.microsoft.com/office/drawing/2014/main" id="{DEDB370E-6735-BB1C-334A-5C2D82F7D602}"/>
              </a:ext>
            </a:extLst>
          </p:cNvPr>
          <p:cNvSpPr/>
          <p:nvPr/>
        </p:nvSpPr>
        <p:spPr>
          <a:xfrm>
            <a:off x="1176214" y="2547381"/>
            <a:ext cx="309743" cy="175635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5">
            <a:extLst>
              <a:ext uri="{FF2B5EF4-FFF2-40B4-BE49-F238E27FC236}">
                <a16:creationId xmlns:a16="http://schemas.microsoft.com/office/drawing/2014/main" id="{8DE44B3D-8D2D-EEFD-1B6B-DB79ECD11CF2}"/>
              </a:ext>
            </a:extLst>
          </p:cNvPr>
          <p:cNvSpPr/>
          <p:nvPr/>
        </p:nvSpPr>
        <p:spPr>
          <a:xfrm>
            <a:off x="7753600" y="618075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65">
            <a:extLst>
              <a:ext uri="{FF2B5EF4-FFF2-40B4-BE49-F238E27FC236}">
                <a16:creationId xmlns:a16="http://schemas.microsoft.com/office/drawing/2014/main" id="{5A8A6254-1A97-4403-4383-D09738903162}"/>
              </a:ext>
            </a:extLst>
          </p:cNvPr>
          <p:cNvSpPr/>
          <p:nvPr/>
        </p:nvSpPr>
        <p:spPr>
          <a:xfrm flipH="1">
            <a:off x="144712" y="3867724"/>
            <a:ext cx="1978063" cy="429094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65">
            <a:extLst>
              <a:ext uri="{FF2B5EF4-FFF2-40B4-BE49-F238E27FC236}">
                <a16:creationId xmlns:a16="http://schemas.microsoft.com/office/drawing/2014/main" id="{BAAEFD8C-A4C8-6DC1-646F-69A72617E297}"/>
              </a:ext>
            </a:extLst>
          </p:cNvPr>
          <p:cNvSpPr/>
          <p:nvPr/>
        </p:nvSpPr>
        <p:spPr>
          <a:xfrm>
            <a:off x="6908500" y="3729073"/>
            <a:ext cx="1835411" cy="493747"/>
          </a:xfrm>
          <a:custGeom>
            <a:avLst/>
            <a:gdLst/>
            <a:ahLst/>
            <a:cxnLst/>
            <a:rect l="l" t="t" r="r" b="b"/>
            <a:pathLst>
              <a:path w="98904" h="23417" extrusionOk="0">
                <a:moveTo>
                  <a:pt x="0" y="22331"/>
                </a:moveTo>
                <a:cubicBezTo>
                  <a:pt x="0" y="22331"/>
                  <a:pt x="1" y="22331"/>
                  <a:pt x="1" y="22331"/>
                </a:cubicBezTo>
                <a:lnTo>
                  <a:pt x="1" y="22331"/>
                </a:lnTo>
                <a:cubicBezTo>
                  <a:pt x="1" y="22331"/>
                  <a:pt x="0" y="22331"/>
                  <a:pt x="0" y="22331"/>
                </a:cubicBezTo>
                <a:close/>
                <a:moveTo>
                  <a:pt x="50153" y="1"/>
                </a:moveTo>
                <a:cubicBezTo>
                  <a:pt x="48093" y="1"/>
                  <a:pt x="46026" y="442"/>
                  <a:pt x="44180" y="1307"/>
                </a:cubicBezTo>
                <a:cubicBezTo>
                  <a:pt x="42385" y="2142"/>
                  <a:pt x="41424" y="3582"/>
                  <a:pt x="39899" y="4647"/>
                </a:cubicBezTo>
                <a:cubicBezTo>
                  <a:pt x="38312" y="5753"/>
                  <a:pt x="37666" y="5023"/>
                  <a:pt x="35745" y="5586"/>
                </a:cubicBezTo>
                <a:cubicBezTo>
                  <a:pt x="34492" y="5962"/>
                  <a:pt x="33427" y="6986"/>
                  <a:pt x="33156" y="8258"/>
                </a:cubicBezTo>
                <a:cubicBezTo>
                  <a:pt x="31882" y="6886"/>
                  <a:pt x="29992" y="6194"/>
                  <a:pt x="28100" y="6194"/>
                </a:cubicBezTo>
                <a:cubicBezTo>
                  <a:pt x="27603" y="6194"/>
                  <a:pt x="27106" y="6242"/>
                  <a:pt x="26620" y="6338"/>
                </a:cubicBezTo>
                <a:cubicBezTo>
                  <a:pt x="24282" y="6797"/>
                  <a:pt x="22236" y="8238"/>
                  <a:pt x="20691" y="10034"/>
                </a:cubicBezTo>
                <a:cubicBezTo>
                  <a:pt x="18750" y="12289"/>
                  <a:pt x="19334" y="14313"/>
                  <a:pt x="18352" y="16652"/>
                </a:cubicBezTo>
                <a:cubicBezTo>
                  <a:pt x="17664" y="18260"/>
                  <a:pt x="16620" y="18302"/>
                  <a:pt x="14803" y="18887"/>
                </a:cubicBezTo>
                <a:cubicBezTo>
                  <a:pt x="10073" y="20415"/>
                  <a:pt x="5199" y="22331"/>
                  <a:pt x="162" y="22331"/>
                </a:cubicBezTo>
                <a:cubicBezTo>
                  <a:pt x="108" y="22331"/>
                  <a:pt x="55" y="22331"/>
                  <a:pt x="1" y="22331"/>
                </a:cubicBezTo>
                <a:lnTo>
                  <a:pt x="1" y="22331"/>
                </a:lnTo>
                <a:cubicBezTo>
                  <a:pt x="286" y="22333"/>
                  <a:pt x="98903" y="23416"/>
                  <a:pt x="98903" y="23416"/>
                </a:cubicBezTo>
                <a:cubicBezTo>
                  <a:pt x="90259" y="21537"/>
                  <a:pt x="81574" y="19074"/>
                  <a:pt x="72910" y="17612"/>
                </a:cubicBezTo>
                <a:cubicBezTo>
                  <a:pt x="74475" y="14564"/>
                  <a:pt x="73369" y="10388"/>
                  <a:pt x="70488" y="8509"/>
                </a:cubicBezTo>
                <a:cubicBezTo>
                  <a:pt x="69382" y="7787"/>
                  <a:pt x="68069" y="7442"/>
                  <a:pt x="66750" y="7442"/>
                </a:cubicBezTo>
                <a:cubicBezTo>
                  <a:pt x="64633" y="7442"/>
                  <a:pt x="62500" y="8332"/>
                  <a:pt x="61176" y="9992"/>
                </a:cubicBezTo>
                <a:cubicBezTo>
                  <a:pt x="60215" y="8280"/>
                  <a:pt x="60758" y="6610"/>
                  <a:pt x="59860" y="4856"/>
                </a:cubicBezTo>
                <a:cubicBezTo>
                  <a:pt x="58879" y="2913"/>
                  <a:pt x="56791" y="1494"/>
                  <a:pt x="54765" y="784"/>
                </a:cubicBezTo>
                <a:cubicBezTo>
                  <a:pt x="53299" y="259"/>
                  <a:pt x="51728" y="1"/>
                  <a:pt x="501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252;p68">
            <a:extLst>
              <a:ext uri="{FF2B5EF4-FFF2-40B4-BE49-F238E27FC236}">
                <a16:creationId xmlns:a16="http://schemas.microsoft.com/office/drawing/2014/main" id="{9CFDE391-85D4-DFC7-CA67-BBDAF7A046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3825" y="1872900"/>
            <a:ext cx="2882775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/>
              <a:t>USE CASE</a:t>
            </a:r>
            <a:br>
              <a:rPr lang="vi-VN" sz="4000" dirty="0"/>
            </a:br>
            <a:r>
              <a:rPr lang="vi-VN" sz="4000" dirty="0"/>
              <a:t>DIAGRAM</a:t>
            </a:r>
            <a:endParaRPr sz="4000" dirty="0"/>
          </a:p>
        </p:txBody>
      </p:sp>
      <p:pic>
        <p:nvPicPr>
          <p:cNvPr id="6" name="Picture 5" descr="A diagram of a person&#10;&#10;Description automatically generated">
            <a:extLst>
              <a:ext uri="{FF2B5EF4-FFF2-40B4-BE49-F238E27FC236}">
                <a16:creationId xmlns:a16="http://schemas.microsoft.com/office/drawing/2014/main" id="{B7FC6BA0-D4A7-2CBC-6307-9B3923A43F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522" t="8066" r="20502" b="67304"/>
          <a:stretch/>
        </p:blipFill>
        <p:spPr>
          <a:xfrm>
            <a:off x="3362325" y="1062725"/>
            <a:ext cx="5292600" cy="266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0204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>
          <a:extLst>
            <a:ext uri="{FF2B5EF4-FFF2-40B4-BE49-F238E27FC236}">
              <a16:creationId xmlns:a16="http://schemas.microsoft.com/office/drawing/2014/main" id="{4BFD082F-0F03-47BB-704D-3791B415C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65">
            <a:extLst>
              <a:ext uri="{FF2B5EF4-FFF2-40B4-BE49-F238E27FC236}">
                <a16:creationId xmlns:a16="http://schemas.microsoft.com/office/drawing/2014/main" id="{1011FA48-B89A-23DB-7D71-D177D34FDC77}"/>
              </a:ext>
            </a:extLst>
          </p:cNvPr>
          <p:cNvSpPr/>
          <p:nvPr/>
        </p:nvSpPr>
        <p:spPr>
          <a:xfrm>
            <a:off x="0" y="4123200"/>
            <a:ext cx="9144000" cy="353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65">
            <a:extLst>
              <a:ext uri="{FF2B5EF4-FFF2-40B4-BE49-F238E27FC236}">
                <a16:creationId xmlns:a16="http://schemas.microsoft.com/office/drawing/2014/main" id="{3D737EEB-8E04-0490-07A0-677415BC5897}"/>
              </a:ext>
            </a:extLst>
          </p:cNvPr>
          <p:cNvSpPr/>
          <p:nvPr/>
        </p:nvSpPr>
        <p:spPr>
          <a:xfrm>
            <a:off x="76200" y="971775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65">
            <a:extLst>
              <a:ext uri="{FF2B5EF4-FFF2-40B4-BE49-F238E27FC236}">
                <a16:creationId xmlns:a16="http://schemas.microsoft.com/office/drawing/2014/main" id="{F210AAB2-8735-0D99-5DB0-4432976649F4}"/>
              </a:ext>
            </a:extLst>
          </p:cNvPr>
          <p:cNvSpPr/>
          <p:nvPr/>
        </p:nvSpPr>
        <p:spPr>
          <a:xfrm>
            <a:off x="2210050" y="3248100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5">
            <a:extLst>
              <a:ext uri="{FF2B5EF4-FFF2-40B4-BE49-F238E27FC236}">
                <a16:creationId xmlns:a16="http://schemas.microsoft.com/office/drawing/2014/main" id="{1CEBF8F6-E8E3-13B0-8737-9CF553FA1144}"/>
              </a:ext>
            </a:extLst>
          </p:cNvPr>
          <p:cNvSpPr/>
          <p:nvPr/>
        </p:nvSpPr>
        <p:spPr>
          <a:xfrm>
            <a:off x="1176214" y="2547381"/>
            <a:ext cx="309743" cy="175635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5">
            <a:extLst>
              <a:ext uri="{FF2B5EF4-FFF2-40B4-BE49-F238E27FC236}">
                <a16:creationId xmlns:a16="http://schemas.microsoft.com/office/drawing/2014/main" id="{73ED4F78-F121-D35E-D685-623D48702FFA}"/>
              </a:ext>
            </a:extLst>
          </p:cNvPr>
          <p:cNvSpPr/>
          <p:nvPr/>
        </p:nvSpPr>
        <p:spPr>
          <a:xfrm>
            <a:off x="7753600" y="618075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65">
            <a:extLst>
              <a:ext uri="{FF2B5EF4-FFF2-40B4-BE49-F238E27FC236}">
                <a16:creationId xmlns:a16="http://schemas.microsoft.com/office/drawing/2014/main" id="{B313638B-1282-59B9-563A-DD9768EF3B4B}"/>
              </a:ext>
            </a:extLst>
          </p:cNvPr>
          <p:cNvSpPr/>
          <p:nvPr/>
        </p:nvSpPr>
        <p:spPr>
          <a:xfrm flipH="1">
            <a:off x="144712" y="3867724"/>
            <a:ext cx="1978063" cy="429094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65">
            <a:extLst>
              <a:ext uri="{FF2B5EF4-FFF2-40B4-BE49-F238E27FC236}">
                <a16:creationId xmlns:a16="http://schemas.microsoft.com/office/drawing/2014/main" id="{EE7BE01A-7140-68C7-F1F1-76FDB0587C6C}"/>
              </a:ext>
            </a:extLst>
          </p:cNvPr>
          <p:cNvSpPr/>
          <p:nvPr/>
        </p:nvSpPr>
        <p:spPr>
          <a:xfrm>
            <a:off x="6908500" y="3729073"/>
            <a:ext cx="1835411" cy="493747"/>
          </a:xfrm>
          <a:custGeom>
            <a:avLst/>
            <a:gdLst/>
            <a:ahLst/>
            <a:cxnLst/>
            <a:rect l="l" t="t" r="r" b="b"/>
            <a:pathLst>
              <a:path w="98904" h="23417" extrusionOk="0">
                <a:moveTo>
                  <a:pt x="0" y="22331"/>
                </a:moveTo>
                <a:cubicBezTo>
                  <a:pt x="0" y="22331"/>
                  <a:pt x="1" y="22331"/>
                  <a:pt x="1" y="22331"/>
                </a:cubicBezTo>
                <a:lnTo>
                  <a:pt x="1" y="22331"/>
                </a:lnTo>
                <a:cubicBezTo>
                  <a:pt x="1" y="22331"/>
                  <a:pt x="0" y="22331"/>
                  <a:pt x="0" y="22331"/>
                </a:cubicBezTo>
                <a:close/>
                <a:moveTo>
                  <a:pt x="50153" y="1"/>
                </a:moveTo>
                <a:cubicBezTo>
                  <a:pt x="48093" y="1"/>
                  <a:pt x="46026" y="442"/>
                  <a:pt x="44180" y="1307"/>
                </a:cubicBezTo>
                <a:cubicBezTo>
                  <a:pt x="42385" y="2142"/>
                  <a:pt x="41424" y="3582"/>
                  <a:pt x="39899" y="4647"/>
                </a:cubicBezTo>
                <a:cubicBezTo>
                  <a:pt x="38312" y="5753"/>
                  <a:pt x="37666" y="5023"/>
                  <a:pt x="35745" y="5586"/>
                </a:cubicBezTo>
                <a:cubicBezTo>
                  <a:pt x="34492" y="5962"/>
                  <a:pt x="33427" y="6986"/>
                  <a:pt x="33156" y="8258"/>
                </a:cubicBezTo>
                <a:cubicBezTo>
                  <a:pt x="31882" y="6886"/>
                  <a:pt x="29992" y="6194"/>
                  <a:pt x="28100" y="6194"/>
                </a:cubicBezTo>
                <a:cubicBezTo>
                  <a:pt x="27603" y="6194"/>
                  <a:pt x="27106" y="6242"/>
                  <a:pt x="26620" y="6338"/>
                </a:cubicBezTo>
                <a:cubicBezTo>
                  <a:pt x="24282" y="6797"/>
                  <a:pt x="22236" y="8238"/>
                  <a:pt x="20691" y="10034"/>
                </a:cubicBezTo>
                <a:cubicBezTo>
                  <a:pt x="18750" y="12289"/>
                  <a:pt x="19334" y="14313"/>
                  <a:pt x="18352" y="16652"/>
                </a:cubicBezTo>
                <a:cubicBezTo>
                  <a:pt x="17664" y="18260"/>
                  <a:pt x="16620" y="18302"/>
                  <a:pt x="14803" y="18887"/>
                </a:cubicBezTo>
                <a:cubicBezTo>
                  <a:pt x="10073" y="20415"/>
                  <a:pt x="5199" y="22331"/>
                  <a:pt x="162" y="22331"/>
                </a:cubicBezTo>
                <a:cubicBezTo>
                  <a:pt x="108" y="22331"/>
                  <a:pt x="55" y="22331"/>
                  <a:pt x="1" y="22331"/>
                </a:cubicBezTo>
                <a:lnTo>
                  <a:pt x="1" y="22331"/>
                </a:lnTo>
                <a:cubicBezTo>
                  <a:pt x="286" y="22333"/>
                  <a:pt x="98903" y="23416"/>
                  <a:pt x="98903" y="23416"/>
                </a:cubicBezTo>
                <a:cubicBezTo>
                  <a:pt x="90259" y="21537"/>
                  <a:pt x="81574" y="19074"/>
                  <a:pt x="72910" y="17612"/>
                </a:cubicBezTo>
                <a:cubicBezTo>
                  <a:pt x="74475" y="14564"/>
                  <a:pt x="73369" y="10388"/>
                  <a:pt x="70488" y="8509"/>
                </a:cubicBezTo>
                <a:cubicBezTo>
                  <a:pt x="69382" y="7787"/>
                  <a:pt x="68069" y="7442"/>
                  <a:pt x="66750" y="7442"/>
                </a:cubicBezTo>
                <a:cubicBezTo>
                  <a:pt x="64633" y="7442"/>
                  <a:pt x="62500" y="8332"/>
                  <a:pt x="61176" y="9992"/>
                </a:cubicBezTo>
                <a:cubicBezTo>
                  <a:pt x="60215" y="8280"/>
                  <a:pt x="60758" y="6610"/>
                  <a:pt x="59860" y="4856"/>
                </a:cubicBezTo>
                <a:cubicBezTo>
                  <a:pt x="58879" y="2913"/>
                  <a:pt x="56791" y="1494"/>
                  <a:pt x="54765" y="784"/>
                </a:cubicBezTo>
                <a:cubicBezTo>
                  <a:pt x="53299" y="259"/>
                  <a:pt x="51728" y="1"/>
                  <a:pt x="501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252;p68">
            <a:extLst>
              <a:ext uri="{FF2B5EF4-FFF2-40B4-BE49-F238E27FC236}">
                <a16:creationId xmlns:a16="http://schemas.microsoft.com/office/drawing/2014/main" id="{6C79E13E-6DC1-B5ED-6AE7-D0A88EE0E8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3825" y="1872900"/>
            <a:ext cx="2882775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/>
              <a:t>USE CASE</a:t>
            </a:r>
            <a:br>
              <a:rPr lang="vi-VN" sz="4000" dirty="0"/>
            </a:br>
            <a:r>
              <a:rPr lang="vi-VN" sz="4000" dirty="0"/>
              <a:t>DIAGRAM</a:t>
            </a:r>
            <a:endParaRPr sz="4000" dirty="0"/>
          </a:p>
        </p:txBody>
      </p:sp>
      <p:pic>
        <p:nvPicPr>
          <p:cNvPr id="6" name="Picture 5" descr="A diagram of a person&#10;&#10;Description automatically generated">
            <a:extLst>
              <a:ext uri="{FF2B5EF4-FFF2-40B4-BE49-F238E27FC236}">
                <a16:creationId xmlns:a16="http://schemas.microsoft.com/office/drawing/2014/main" id="{DE5C4B56-B6B9-8132-1631-77FF8F838F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814" t="32955" r="20211" b="45803"/>
          <a:stretch/>
        </p:blipFill>
        <p:spPr>
          <a:xfrm>
            <a:off x="3439344" y="1297040"/>
            <a:ext cx="5304567" cy="230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543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>
          <a:extLst>
            <a:ext uri="{FF2B5EF4-FFF2-40B4-BE49-F238E27FC236}">
              <a16:creationId xmlns:a16="http://schemas.microsoft.com/office/drawing/2014/main" id="{53798E1E-B010-025F-9CF9-5E37420DE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65">
            <a:extLst>
              <a:ext uri="{FF2B5EF4-FFF2-40B4-BE49-F238E27FC236}">
                <a16:creationId xmlns:a16="http://schemas.microsoft.com/office/drawing/2014/main" id="{8331701C-92A2-B594-3F1B-DC6E50F6A4D4}"/>
              </a:ext>
            </a:extLst>
          </p:cNvPr>
          <p:cNvSpPr/>
          <p:nvPr/>
        </p:nvSpPr>
        <p:spPr>
          <a:xfrm>
            <a:off x="0" y="4123200"/>
            <a:ext cx="9144000" cy="353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65">
            <a:extLst>
              <a:ext uri="{FF2B5EF4-FFF2-40B4-BE49-F238E27FC236}">
                <a16:creationId xmlns:a16="http://schemas.microsoft.com/office/drawing/2014/main" id="{81FE6C05-295C-EA0C-6C03-ED0A1C298903}"/>
              </a:ext>
            </a:extLst>
          </p:cNvPr>
          <p:cNvSpPr/>
          <p:nvPr/>
        </p:nvSpPr>
        <p:spPr>
          <a:xfrm>
            <a:off x="76200" y="971775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65">
            <a:extLst>
              <a:ext uri="{FF2B5EF4-FFF2-40B4-BE49-F238E27FC236}">
                <a16:creationId xmlns:a16="http://schemas.microsoft.com/office/drawing/2014/main" id="{2EDDD92F-BBE2-03A8-751A-22D506CA660A}"/>
              </a:ext>
            </a:extLst>
          </p:cNvPr>
          <p:cNvSpPr/>
          <p:nvPr/>
        </p:nvSpPr>
        <p:spPr>
          <a:xfrm>
            <a:off x="2210050" y="3248100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5">
            <a:extLst>
              <a:ext uri="{FF2B5EF4-FFF2-40B4-BE49-F238E27FC236}">
                <a16:creationId xmlns:a16="http://schemas.microsoft.com/office/drawing/2014/main" id="{5E63A524-B37B-DF1D-DBEA-D238DF707AA4}"/>
              </a:ext>
            </a:extLst>
          </p:cNvPr>
          <p:cNvSpPr/>
          <p:nvPr/>
        </p:nvSpPr>
        <p:spPr>
          <a:xfrm>
            <a:off x="1176214" y="2547381"/>
            <a:ext cx="309743" cy="175635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5">
            <a:extLst>
              <a:ext uri="{FF2B5EF4-FFF2-40B4-BE49-F238E27FC236}">
                <a16:creationId xmlns:a16="http://schemas.microsoft.com/office/drawing/2014/main" id="{138E8E91-BBE4-FE3B-0291-927F791B6D9C}"/>
              </a:ext>
            </a:extLst>
          </p:cNvPr>
          <p:cNvSpPr/>
          <p:nvPr/>
        </p:nvSpPr>
        <p:spPr>
          <a:xfrm>
            <a:off x="7753600" y="618075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65">
            <a:extLst>
              <a:ext uri="{FF2B5EF4-FFF2-40B4-BE49-F238E27FC236}">
                <a16:creationId xmlns:a16="http://schemas.microsoft.com/office/drawing/2014/main" id="{3014EB53-280D-3BB1-2004-A0CB3D3EB837}"/>
              </a:ext>
            </a:extLst>
          </p:cNvPr>
          <p:cNvSpPr/>
          <p:nvPr/>
        </p:nvSpPr>
        <p:spPr>
          <a:xfrm flipH="1">
            <a:off x="144712" y="3867724"/>
            <a:ext cx="1978063" cy="429094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65">
            <a:extLst>
              <a:ext uri="{FF2B5EF4-FFF2-40B4-BE49-F238E27FC236}">
                <a16:creationId xmlns:a16="http://schemas.microsoft.com/office/drawing/2014/main" id="{585AAFE6-4466-A781-DA23-0A04EDC7D757}"/>
              </a:ext>
            </a:extLst>
          </p:cNvPr>
          <p:cNvSpPr/>
          <p:nvPr/>
        </p:nvSpPr>
        <p:spPr>
          <a:xfrm>
            <a:off x="6908500" y="3729073"/>
            <a:ext cx="1835411" cy="493747"/>
          </a:xfrm>
          <a:custGeom>
            <a:avLst/>
            <a:gdLst/>
            <a:ahLst/>
            <a:cxnLst/>
            <a:rect l="l" t="t" r="r" b="b"/>
            <a:pathLst>
              <a:path w="98904" h="23417" extrusionOk="0">
                <a:moveTo>
                  <a:pt x="0" y="22331"/>
                </a:moveTo>
                <a:cubicBezTo>
                  <a:pt x="0" y="22331"/>
                  <a:pt x="1" y="22331"/>
                  <a:pt x="1" y="22331"/>
                </a:cubicBezTo>
                <a:lnTo>
                  <a:pt x="1" y="22331"/>
                </a:lnTo>
                <a:cubicBezTo>
                  <a:pt x="1" y="22331"/>
                  <a:pt x="0" y="22331"/>
                  <a:pt x="0" y="22331"/>
                </a:cubicBezTo>
                <a:close/>
                <a:moveTo>
                  <a:pt x="50153" y="1"/>
                </a:moveTo>
                <a:cubicBezTo>
                  <a:pt x="48093" y="1"/>
                  <a:pt x="46026" y="442"/>
                  <a:pt x="44180" y="1307"/>
                </a:cubicBezTo>
                <a:cubicBezTo>
                  <a:pt x="42385" y="2142"/>
                  <a:pt x="41424" y="3582"/>
                  <a:pt x="39899" y="4647"/>
                </a:cubicBezTo>
                <a:cubicBezTo>
                  <a:pt x="38312" y="5753"/>
                  <a:pt x="37666" y="5023"/>
                  <a:pt x="35745" y="5586"/>
                </a:cubicBezTo>
                <a:cubicBezTo>
                  <a:pt x="34492" y="5962"/>
                  <a:pt x="33427" y="6986"/>
                  <a:pt x="33156" y="8258"/>
                </a:cubicBezTo>
                <a:cubicBezTo>
                  <a:pt x="31882" y="6886"/>
                  <a:pt x="29992" y="6194"/>
                  <a:pt x="28100" y="6194"/>
                </a:cubicBezTo>
                <a:cubicBezTo>
                  <a:pt x="27603" y="6194"/>
                  <a:pt x="27106" y="6242"/>
                  <a:pt x="26620" y="6338"/>
                </a:cubicBezTo>
                <a:cubicBezTo>
                  <a:pt x="24282" y="6797"/>
                  <a:pt x="22236" y="8238"/>
                  <a:pt x="20691" y="10034"/>
                </a:cubicBezTo>
                <a:cubicBezTo>
                  <a:pt x="18750" y="12289"/>
                  <a:pt x="19334" y="14313"/>
                  <a:pt x="18352" y="16652"/>
                </a:cubicBezTo>
                <a:cubicBezTo>
                  <a:pt x="17664" y="18260"/>
                  <a:pt x="16620" y="18302"/>
                  <a:pt x="14803" y="18887"/>
                </a:cubicBezTo>
                <a:cubicBezTo>
                  <a:pt x="10073" y="20415"/>
                  <a:pt x="5199" y="22331"/>
                  <a:pt x="162" y="22331"/>
                </a:cubicBezTo>
                <a:cubicBezTo>
                  <a:pt x="108" y="22331"/>
                  <a:pt x="55" y="22331"/>
                  <a:pt x="1" y="22331"/>
                </a:cubicBezTo>
                <a:lnTo>
                  <a:pt x="1" y="22331"/>
                </a:lnTo>
                <a:cubicBezTo>
                  <a:pt x="286" y="22333"/>
                  <a:pt x="98903" y="23416"/>
                  <a:pt x="98903" y="23416"/>
                </a:cubicBezTo>
                <a:cubicBezTo>
                  <a:pt x="90259" y="21537"/>
                  <a:pt x="81574" y="19074"/>
                  <a:pt x="72910" y="17612"/>
                </a:cubicBezTo>
                <a:cubicBezTo>
                  <a:pt x="74475" y="14564"/>
                  <a:pt x="73369" y="10388"/>
                  <a:pt x="70488" y="8509"/>
                </a:cubicBezTo>
                <a:cubicBezTo>
                  <a:pt x="69382" y="7787"/>
                  <a:pt x="68069" y="7442"/>
                  <a:pt x="66750" y="7442"/>
                </a:cubicBezTo>
                <a:cubicBezTo>
                  <a:pt x="64633" y="7442"/>
                  <a:pt x="62500" y="8332"/>
                  <a:pt x="61176" y="9992"/>
                </a:cubicBezTo>
                <a:cubicBezTo>
                  <a:pt x="60215" y="8280"/>
                  <a:pt x="60758" y="6610"/>
                  <a:pt x="59860" y="4856"/>
                </a:cubicBezTo>
                <a:cubicBezTo>
                  <a:pt x="58879" y="2913"/>
                  <a:pt x="56791" y="1494"/>
                  <a:pt x="54765" y="784"/>
                </a:cubicBezTo>
                <a:cubicBezTo>
                  <a:pt x="53299" y="259"/>
                  <a:pt x="51728" y="1"/>
                  <a:pt x="501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252;p68">
            <a:extLst>
              <a:ext uri="{FF2B5EF4-FFF2-40B4-BE49-F238E27FC236}">
                <a16:creationId xmlns:a16="http://schemas.microsoft.com/office/drawing/2014/main" id="{D1DCDF05-3AB8-E692-8BF9-C854512900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3825" y="1872900"/>
            <a:ext cx="2882775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/>
              <a:t>USE CASE</a:t>
            </a:r>
            <a:br>
              <a:rPr lang="vi-VN" sz="4000" dirty="0"/>
            </a:br>
            <a:r>
              <a:rPr lang="vi-VN" sz="4000" dirty="0"/>
              <a:t>DIAGRAM</a:t>
            </a:r>
            <a:endParaRPr sz="4000" dirty="0"/>
          </a:p>
        </p:txBody>
      </p:sp>
      <p:pic>
        <p:nvPicPr>
          <p:cNvPr id="6" name="Picture 5" descr="A diagram of a person&#10;&#10;Description automatically generated">
            <a:extLst>
              <a:ext uri="{FF2B5EF4-FFF2-40B4-BE49-F238E27FC236}">
                <a16:creationId xmlns:a16="http://schemas.microsoft.com/office/drawing/2014/main" id="{EA1F721D-62FC-D6B0-E25A-9E5311133E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897" t="54539" r="21452" b="20048"/>
          <a:stretch/>
        </p:blipFill>
        <p:spPr>
          <a:xfrm>
            <a:off x="3311799" y="971774"/>
            <a:ext cx="5432112" cy="28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1538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>
          <a:extLst>
            <a:ext uri="{FF2B5EF4-FFF2-40B4-BE49-F238E27FC236}">
              <a16:creationId xmlns:a16="http://schemas.microsoft.com/office/drawing/2014/main" id="{E195777E-58FA-9670-9683-880C9B51C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65">
            <a:extLst>
              <a:ext uri="{FF2B5EF4-FFF2-40B4-BE49-F238E27FC236}">
                <a16:creationId xmlns:a16="http://schemas.microsoft.com/office/drawing/2014/main" id="{C57EB56C-328F-87EC-87FB-F935C402740E}"/>
              </a:ext>
            </a:extLst>
          </p:cNvPr>
          <p:cNvSpPr/>
          <p:nvPr/>
        </p:nvSpPr>
        <p:spPr>
          <a:xfrm>
            <a:off x="0" y="4123200"/>
            <a:ext cx="9144000" cy="353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65">
            <a:extLst>
              <a:ext uri="{FF2B5EF4-FFF2-40B4-BE49-F238E27FC236}">
                <a16:creationId xmlns:a16="http://schemas.microsoft.com/office/drawing/2014/main" id="{34A87F17-96EE-9209-2598-E22EDBDDD4C9}"/>
              </a:ext>
            </a:extLst>
          </p:cNvPr>
          <p:cNvSpPr/>
          <p:nvPr/>
        </p:nvSpPr>
        <p:spPr>
          <a:xfrm>
            <a:off x="76200" y="971775"/>
            <a:ext cx="1604609" cy="568715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65">
            <a:extLst>
              <a:ext uri="{FF2B5EF4-FFF2-40B4-BE49-F238E27FC236}">
                <a16:creationId xmlns:a16="http://schemas.microsoft.com/office/drawing/2014/main" id="{79CF0A5A-5337-74E9-CB4D-1552C2ACEBD3}"/>
              </a:ext>
            </a:extLst>
          </p:cNvPr>
          <p:cNvSpPr/>
          <p:nvPr/>
        </p:nvSpPr>
        <p:spPr>
          <a:xfrm>
            <a:off x="2210050" y="3248100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65">
            <a:extLst>
              <a:ext uri="{FF2B5EF4-FFF2-40B4-BE49-F238E27FC236}">
                <a16:creationId xmlns:a16="http://schemas.microsoft.com/office/drawing/2014/main" id="{1CE09F85-E349-0B65-91CE-4FBAD4CA2A2A}"/>
              </a:ext>
            </a:extLst>
          </p:cNvPr>
          <p:cNvSpPr/>
          <p:nvPr/>
        </p:nvSpPr>
        <p:spPr>
          <a:xfrm>
            <a:off x="1176214" y="2547381"/>
            <a:ext cx="309743" cy="175635"/>
          </a:xfrm>
          <a:custGeom>
            <a:avLst/>
            <a:gdLst/>
            <a:ahLst/>
            <a:cxnLst/>
            <a:rect l="l" t="t" r="r" b="b"/>
            <a:pathLst>
              <a:path w="4975" h="2821" extrusionOk="0">
                <a:moveTo>
                  <a:pt x="3121" y="1828"/>
                </a:moveTo>
                <a:cubicBezTo>
                  <a:pt x="3499" y="1593"/>
                  <a:pt x="3800" y="1920"/>
                  <a:pt x="3800" y="1920"/>
                </a:cubicBezTo>
                <a:lnTo>
                  <a:pt x="4544" y="2481"/>
                </a:lnTo>
                <a:lnTo>
                  <a:pt x="4975" y="2298"/>
                </a:lnTo>
                <a:cubicBezTo>
                  <a:pt x="4975" y="2298"/>
                  <a:pt x="4400" y="1476"/>
                  <a:pt x="4009" y="1358"/>
                </a:cubicBezTo>
                <a:cubicBezTo>
                  <a:pt x="3617" y="1253"/>
                  <a:pt x="3760" y="627"/>
                  <a:pt x="2298" y="379"/>
                </a:cubicBezTo>
                <a:cubicBezTo>
                  <a:pt x="1215" y="197"/>
                  <a:pt x="940" y="52"/>
                  <a:pt x="862" y="0"/>
                </a:cubicBezTo>
                <a:lnTo>
                  <a:pt x="1424" y="797"/>
                </a:lnTo>
                <a:cubicBezTo>
                  <a:pt x="1424" y="797"/>
                  <a:pt x="27" y="2585"/>
                  <a:pt x="0" y="2820"/>
                </a:cubicBezTo>
                <a:cubicBezTo>
                  <a:pt x="0" y="2820"/>
                  <a:pt x="2756" y="2076"/>
                  <a:pt x="3121" y="18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65">
            <a:extLst>
              <a:ext uri="{FF2B5EF4-FFF2-40B4-BE49-F238E27FC236}">
                <a16:creationId xmlns:a16="http://schemas.microsoft.com/office/drawing/2014/main" id="{18339245-E05D-FC33-D187-60E19708565B}"/>
              </a:ext>
            </a:extLst>
          </p:cNvPr>
          <p:cNvSpPr/>
          <p:nvPr/>
        </p:nvSpPr>
        <p:spPr>
          <a:xfrm>
            <a:off x="7753600" y="618075"/>
            <a:ext cx="300778" cy="353699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65">
            <a:extLst>
              <a:ext uri="{FF2B5EF4-FFF2-40B4-BE49-F238E27FC236}">
                <a16:creationId xmlns:a16="http://schemas.microsoft.com/office/drawing/2014/main" id="{771B791A-46B7-1CA8-6AA5-DB73F167604F}"/>
              </a:ext>
            </a:extLst>
          </p:cNvPr>
          <p:cNvSpPr/>
          <p:nvPr/>
        </p:nvSpPr>
        <p:spPr>
          <a:xfrm flipH="1">
            <a:off x="144712" y="3867724"/>
            <a:ext cx="1978063" cy="429094"/>
          </a:xfrm>
          <a:custGeom>
            <a:avLst/>
            <a:gdLst/>
            <a:ahLst/>
            <a:cxnLst/>
            <a:rect l="l" t="t" r="r" b="b"/>
            <a:pathLst>
              <a:path w="15693" h="5562" extrusionOk="0">
                <a:moveTo>
                  <a:pt x="13539" y="3786"/>
                </a:moveTo>
                <a:cubicBezTo>
                  <a:pt x="13618" y="3616"/>
                  <a:pt x="13656" y="3433"/>
                  <a:pt x="13656" y="3238"/>
                </a:cubicBezTo>
                <a:cubicBezTo>
                  <a:pt x="13656" y="2559"/>
                  <a:pt x="13134" y="2011"/>
                  <a:pt x="12469" y="2011"/>
                </a:cubicBezTo>
                <a:cubicBezTo>
                  <a:pt x="12338" y="2011"/>
                  <a:pt x="12208" y="2023"/>
                  <a:pt x="12090" y="2063"/>
                </a:cubicBezTo>
                <a:cubicBezTo>
                  <a:pt x="11816" y="888"/>
                  <a:pt x="10798" y="0"/>
                  <a:pt x="9557" y="0"/>
                </a:cubicBezTo>
                <a:cubicBezTo>
                  <a:pt x="8683" y="0"/>
                  <a:pt x="7912" y="444"/>
                  <a:pt x="7442" y="1123"/>
                </a:cubicBezTo>
                <a:cubicBezTo>
                  <a:pt x="7233" y="1044"/>
                  <a:pt x="7012" y="1005"/>
                  <a:pt x="6789" y="1005"/>
                </a:cubicBezTo>
                <a:cubicBezTo>
                  <a:pt x="6163" y="1005"/>
                  <a:pt x="5602" y="1332"/>
                  <a:pt x="5263" y="1828"/>
                </a:cubicBezTo>
                <a:cubicBezTo>
                  <a:pt x="4988" y="1645"/>
                  <a:pt x="4662" y="1553"/>
                  <a:pt x="4323" y="1553"/>
                </a:cubicBezTo>
                <a:cubicBezTo>
                  <a:pt x="3291" y="1553"/>
                  <a:pt x="2469" y="2402"/>
                  <a:pt x="2469" y="3459"/>
                </a:cubicBezTo>
                <a:cubicBezTo>
                  <a:pt x="2469" y="3564"/>
                  <a:pt x="2481" y="3655"/>
                  <a:pt x="2495" y="3746"/>
                </a:cubicBezTo>
                <a:cubicBezTo>
                  <a:pt x="954" y="3929"/>
                  <a:pt x="1" y="4204"/>
                  <a:pt x="1" y="4504"/>
                </a:cubicBezTo>
                <a:cubicBezTo>
                  <a:pt x="1" y="5092"/>
                  <a:pt x="3513" y="5561"/>
                  <a:pt x="7847" y="5561"/>
                </a:cubicBezTo>
                <a:cubicBezTo>
                  <a:pt x="12182" y="5561"/>
                  <a:pt x="15693" y="5092"/>
                  <a:pt x="15693" y="4504"/>
                </a:cubicBezTo>
                <a:cubicBezTo>
                  <a:pt x="15693" y="4230"/>
                  <a:pt x="14871" y="3981"/>
                  <a:pt x="13539" y="378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65">
            <a:extLst>
              <a:ext uri="{FF2B5EF4-FFF2-40B4-BE49-F238E27FC236}">
                <a16:creationId xmlns:a16="http://schemas.microsoft.com/office/drawing/2014/main" id="{0B6C0036-EF22-3837-D33D-E59F4672D665}"/>
              </a:ext>
            </a:extLst>
          </p:cNvPr>
          <p:cNvSpPr/>
          <p:nvPr/>
        </p:nvSpPr>
        <p:spPr>
          <a:xfrm>
            <a:off x="6908500" y="3729073"/>
            <a:ext cx="1835411" cy="493747"/>
          </a:xfrm>
          <a:custGeom>
            <a:avLst/>
            <a:gdLst/>
            <a:ahLst/>
            <a:cxnLst/>
            <a:rect l="l" t="t" r="r" b="b"/>
            <a:pathLst>
              <a:path w="98904" h="23417" extrusionOk="0">
                <a:moveTo>
                  <a:pt x="0" y="22331"/>
                </a:moveTo>
                <a:cubicBezTo>
                  <a:pt x="0" y="22331"/>
                  <a:pt x="1" y="22331"/>
                  <a:pt x="1" y="22331"/>
                </a:cubicBezTo>
                <a:lnTo>
                  <a:pt x="1" y="22331"/>
                </a:lnTo>
                <a:cubicBezTo>
                  <a:pt x="1" y="22331"/>
                  <a:pt x="0" y="22331"/>
                  <a:pt x="0" y="22331"/>
                </a:cubicBezTo>
                <a:close/>
                <a:moveTo>
                  <a:pt x="50153" y="1"/>
                </a:moveTo>
                <a:cubicBezTo>
                  <a:pt x="48093" y="1"/>
                  <a:pt x="46026" y="442"/>
                  <a:pt x="44180" y="1307"/>
                </a:cubicBezTo>
                <a:cubicBezTo>
                  <a:pt x="42385" y="2142"/>
                  <a:pt x="41424" y="3582"/>
                  <a:pt x="39899" y="4647"/>
                </a:cubicBezTo>
                <a:cubicBezTo>
                  <a:pt x="38312" y="5753"/>
                  <a:pt x="37666" y="5023"/>
                  <a:pt x="35745" y="5586"/>
                </a:cubicBezTo>
                <a:cubicBezTo>
                  <a:pt x="34492" y="5962"/>
                  <a:pt x="33427" y="6986"/>
                  <a:pt x="33156" y="8258"/>
                </a:cubicBezTo>
                <a:cubicBezTo>
                  <a:pt x="31882" y="6886"/>
                  <a:pt x="29992" y="6194"/>
                  <a:pt x="28100" y="6194"/>
                </a:cubicBezTo>
                <a:cubicBezTo>
                  <a:pt x="27603" y="6194"/>
                  <a:pt x="27106" y="6242"/>
                  <a:pt x="26620" y="6338"/>
                </a:cubicBezTo>
                <a:cubicBezTo>
                  <a:pt x="24282" y="6797"/>
                  <a:pt x="22236" y="8238"/>
                  <a:pt x="20691" y="10034"/>
                </a:cubicBezTo>
                <a:cubicBezTo>
                  <a:pt x="18750" y="12289"/>
                  <a:pt x="19334" y="14313"/>
                  <a:pt x="18352" y="16652"/>
                </a:cubicBezTo>
                <a:cubicBezTo>
                  <a:pt x="17664" y="18260"/>
                  <a:pt x="16620" y="18302"/>
                  <a:pt x="14803" y="18887"/>
                </a:cubicBezTo>
                <a:cubicBezTo>
                  <a:pt x="10073" y="20415"/>
                  <a:pt x="5199" y="22331"/>
                  <a:pt x="162" y="22331"/>
                </a:cubicBezTo>
                <a:cubicBezTo>
                  <a:pt x="108" y="22331"/>
                  <a:pt x="55" y="22331"/>
                  <a:pt x="1" y="22331"/>
                </a:cubicBezTo>
                <a:lnTo>
                  <a:pt x="1" y="22331"/>
                </a:lnTo>
                <a:cubicBezTo>
                  <a:pt x="286" y="22333"/>
                  <a:pt x="98903" y="23416"/>
                  <a:pt x="98903" y="23416"/>
                </a:cubicBezTo>
                <a:cubicBezTo>
                  <a:pt x="90259" y="21537"/>
                  <a:pt x="81574" y="19074"/>
                  <a:pt x="72910" y="17612"/>
                </a:cubicBezTo>
                <a:cubicBezTo>
                  <a:pt x="74475" y="14564"/>
                  <a:pt x="73369" y="10388"/>
                  <a:pt x="70488" y="8509"/>
                </a:cubicBezTo>
                <a:cubicBezTo>
                  <a:pt x="69382" y="7787"/>
                  <a:pt x="68069" y="7442"/>
                  <a:pt x="66750" y="7442"/>
                </a:cubicBezTo>
                <a:cubicBezTo>
                  <a:pt x="64633" y="7442"/>
                  <a:pt x="62500" y="8332"/>
                  <a:pt x="61176" y="9992"/>
                </a:cubicBezTo>
                <a:cubicBezTo>
                  <a:pt x="60215" y="8280"/>
                  <a:pt x="60758" y="6610"/>
                  <a:pt x="59860" y="4856"/>
                </a:cubicBezTo>
                <a:cubicBezTo>
                  <a:pt x="58879" y="2913"/>
                  <a:pt x="56791" y="1494"/>
                  <a:pt x="54765" y="784"/>
                </a:cubicBezTo>
                <a:cubicBezTo>
                  <a:pt x="53299" y="259"/>
                  <a:pt x="51728" y="1"/>
                  <a:pt x="501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252;p68">
            <a:extLst>
              <a:ext uri="{FF2B5EF4-FFF2-40B4-BE49-F238E27FC236}">
                <a16:creationId xmlns:a16="http://schemas.microsoft.com/office/drawing/2014/main" id="{E1E072E3-BCA4-6FA6-6BB4-091231530D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3825" y="1872900"/>
            <a:ext cx="2882775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/>
              <a:t>USE CASE</a:t>
            </a:r>
            <a:br>
              <a:rPr lang="vi-VN" sz="4000" dirty="0"/>
            </a:br>
            <a:r>
              <a:rPr lang="vi-VN" sz="4000" dirty="0"/>
              <a:t>DIAGRAM</a:t>
            </a:r>
            <a:endParaRPr sz="4000" dirty="0"/>
          </a:p>
        </p:txBody>
      </p:sp>
      <p:pic>
        <p:nvPicPr>
          <p:cNvPr id="6" name="Picture 5" descr="A diagram of a person&#10;&#10;Description automatically generated">
            <a:extLst>
              <a:ext uri="{FF2B5EF4-FFF2-40B4-BE49-F238E27FC236}">
                <a16:creationId xmlns:a16="http://schemas.microsoft.com/office/drawing/2014/main" id="{74480194-7343-5F8F-3B74-AD3177E424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746" t="78800" r="52754" b="1212"/>
          <a:stretch/>
        </p:blipFill>
        <p:spPr>
          <a:xfrm>
            <a:off x="4646655" y="1304769"/>
            <a:ext cx="2237502" cy="248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513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63"/>
          <p:cNvSpPr/>
          <p:nvPr/>
        </p:nvSpPr>
        <p:spPr>
          <a:xfrm rot="351442">
            <a:off x="916167" y="660585"/>
            <a:ext cx="1522867" cy="1070797"/>
          </a:xfrm>
          <a:prstGeom prst="clou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63"/>
          <p:cNvSpPr/>
          <p:nvPr/>
        </p:nvSpPr>
        <p:spPr>
          <a:xfrm>
            <a:off x="3646200" y="763363"/>
            <a:ext cx="3189538" cy="827175"/>
          </a:xfrm>
          <a:custGeom>
            <a:avLst/>
            <a:gdLst/>
            <a:ahLst/>
            <a:cxnLst/>
            <a:rect l="l" t="t" r="r" b="b"/>
            <a:pathLst>
              <a:path w="179895" h="46654" extrusionOk="0">
                <a:moveTo>
                  <a:pt x="65482" y="0"/>
                </a:moveTo>
                <a:cubicBezTo>
                  <a:pt x="65167" y="0"/>
                  <a:pt x="64852" y="23"/>
                  <a:pt x="64539" y="70"/>
                </a:cubicBezTo>
                <a:cubicBezTo>
                  <a:pt x="61719" y="487"/>
                  <a:pt x="59506" y="2742"/>
                  <a:pt x="58066" y="5206"/>
                </a:cubicBezTo>
                <a:cubicBezTo>
                  <a:pt x="55121" y="10258"/>
                  <a:pt x="54642" y="16647"/>
                  <a:pt x="56772" y="22054"/>
                </a:cubicBezTo>
                <a:cubicBezTo>
                  <a:pt x="55444" y="22154"/>
                  <a:pt x="54682" y="24000"/>
                  <a:pt x="55443" y="25045"/>
                </a:cubicBezTo>
                <a:lnTo>
                  <a:pt x="55443" y="25045"/>
                </a:lnTo>
                <a:cubicBezTo>
                  <a:pt x="54902" y="24460"/>
                  <a:pt x="54109" y="24179"/>
                  <a:pt x="53308" y="24179"/>
                </a:cubicBezTo>
                <a:cubicBezTo>
                  <a:pt x="52217" y="24179"/>
                  <a:pt x="51111" y="24701"/>
                  <a:pt x="50612" y="25687"/>
                </a:cubicBezTo>
                <a:cubicBezTo>
                  <a:pt x="49427" y="23604"/>
                  <a:pt x="47363" y="21781"/>
                  <a:pt x="44988" y="21781"/>
                </a:cubicBezTo>
                <a:cubicBezTo>
                  <a:pt x="44935" y="21781"/>
                  <a:pt x="44882" y="21782"/>
                  <a:pt x="44829" y="21784"/>
                </a:cubicBezTo>
                <a:cubicBezTo>
                  <a:pt x="42464" y="21884"/>
                  <a:pt x="40374" y="24645"/>
                  <a:pt x="41454" y="26696"/>
                </a:cubicBezTo>
                <a:lnTo>
                  <a:pt x="41454" y="26696"/>
                </a:lnTo>
                <a:cubicBezTo>
                  <a:pt x="41016" y="26039"/>
                  <a:pt x="40253" y="25741"/>
                  <a:pt x="39466" y="25741"/>
                </a:cubicBezTo>
                <a:cubicBezTo>
                  <a:pt x="38206" y="25741"/>
                  <a:pt x="36885" y="26508"/>
                  <a:pt x="36748" y="27797"/>
                </a:cubicBezTo>
                <a:lnTo>
                  <a:pt x="36748" y="27797"/>
                </a:lnTo>
                <a:cubicBezTo>
                  <a:pt x="36873" y="24832"/>
                  <a:pt x="33387" y="23015"/>
                  <a:pt x="30422" y="22828"/>
                </a:cubicBezTo>
                <a:cubicBezTo>
                  <a:pt x="30151" y="22810"/>
                  <a:pt x="29877" y="22801"/>
                  <a:pt x="29602" y="22801"/>
                </a:cubicBezTo>
                <a:cubicBezTo>
                  <a:pt x="27522" y="22801"/>
                  <a:pt x="25376" y="23325"/>
                  <a:pt x="24012" y="24874"/>
                </a:cubicBezTo>
                <a:cubicBezTo>
                  <a:pt x="22647" y="26404"/>
                  <a:pt x="22635" y="29142"/>
                  <a:pt x="24119" y="30392"/>
                </a:cubicBezTo>
                <a:lnTo>
                  <a:pt x="24119" y="30392"/>
                </a:lnTo>
                <a:cubicBezTo>
                  <a:pt x="23724" y="30219"/>
                  <a:pt x="23289" y="30132"/>
                  <a:pt x="22852" y="30132"/>
                </a:cubicBezTo>
                <a:cubicBezTo>
                  <a:pt x="22175" y="30132"/>
                  <a:pt x="21496" y="30341"/>
                  <a:pt x="20963" y="30762"/>
                </a:cubicBezTo>
                <a:cubicBezTo>
                  <a:pt x="19899" y="31597"/>
                  <a:pt x="19524" y="33245"/>
                  <a:pt x="20128" y="34478"/>
                </a:cubicBezTo>
                <a:cubicBezTo>
                  <a:pt x="19447" y="33725"/>
                  <a:pt x="18418" y="33194"/>
                  <a:pt x="17435" y="33194"/>
                </a:cubicBezTo>
                <a:cubicBezTo>
                  <a:pt x="16973" y="33194"/>
                  <a:pt x="16520" y="33312"/>
                  <a:pt x="16119" y="33579"/>
                </a:cubicBezTo>
                <a:cubicBezTo>
                  <a:pt x="14893" y="34391"/>
                  <a:pt x="15261" y="36858"/>
                  <a:pt x="16728" y="36858"/>
                </a:cubicBezTo>
                <a:cubicBezTo>
                  <a:pt x="16731" y="36858"/>
                  <a:pt x="16733" y="36858"/>
                  <a:pt x="16736" y="36858"/>
                </a:cubicBezTo>
                <a:lnTo>
                  <a:pt x="16736" y="36858"/>
                </a:lnTo>
                <a:cubicBezTo>
                  <a:pt x="14614" y="36880"/>
                  <a:pt x="13904" y="37297"/>
                  <a:pt x="12174" y="38236"/>
                </a:cubicBezTo>
                <a:cubicBezTo>
                  <a:pt x="11182" y="38785"/>
                  <a:pt x="10052" y="39077"/>
                  <a:pt x="8923" y="39077"/>
                </a:cubicBezTo>
                <a:cubicBezTo>
                  <a:pt x="8293" y="39077"/>
                  <a:pt x="7664" y="38986"/>
                  <a:pt x="7058" y="38799"/>
                </a:cubicBezTo>
                <a:cubicBezTo>
                  <a:pt x="6488" y="38614"/>
                  <a:pt x="5872" y="38350"/>
                  <a:pt x="5286" y="38350"/>
                </a:cubicBezTo>
                <a:cubicBezTo>
                  <a:pt x="5079" y="38350"/>
                  <a:pt x="4875" y="38383"/>
                  <a:pt x="4678" y="38465"/>
                </a:cubicBezTo>
                <a:cubicBezTo>
                  <a:pt x="4616" y="38779"/>
                  <a:pt x="4532" y="39091"/>
                  <a:pt x="4469" y="39405"/>
                </a:cubicBezTo>
                <a:cubicBezTo>
                  <a:pt x="3489" y="39425"/>
                  <a:pt x="2506" y="39425"/>
                  <a:pt x="1526" y="39447"/>
                </a:cubicBezTo>
                <a:cubicBezTo>
                  <a:pt x="1192" y="39447"/>
                  <a:pt x="836" y="39467"/>
                  <a:pt x="544" y="39614"/>
                </a:cubicBezTo>
                <a:cubicBezTo>
                  <a:pt x="231" y="39760"/>
                  <a:pt x="1" y="40094"/>
                  <a:pt x="84" y="40408"/>
                </a:cubicBezTo>
                <a:cubicBezTo>
                  <a:pt x="190" y="40909"/>
                  <a:pt x="816" y="41012"/>
                  <a:pt x="1317" y="41012"/>
                </a:cubicBezTo>
                <a:cubicBezTo>
                  <a:pt x="5275" y="41107"/>
                  <a:pt x="8966" y="41589"/>
                  <a:pt x="12733" y="41589"/>
                </a:cubicBezTo>
                <a:cubicBezTo>
                  <a:pt x="14828" y="41589"/>
                  <a:pt x="16947" y="41440"/>
                  <a:pt x="19148" y="40992"/>
                </a:cubicBezTo>
                <a:cubicBezTo>
                  <a:pt x="21383" y="44282"/>
                  <a:pt x="25117" y="45967"/>
                  <a:pt x="28856" y="45967"/>
                </a:cubicBezTo>
                <a:cubicBezTo>
                  <a:pt x="31926" y="45967"/>
                  <a:pt x="35000" y="44831"/>
                  <a:pt x="37249" y="42516"/>
                </a:cubicBezTo>
                <a:cubicBezTo>
                  <a:pt x="37500" y="42265"/>
                  <a:pt x="37772" y="41994"/>
                  <a:pt x="38126" y="41994"/>
                </a:cubicBezTo>
                <a:cubicBezTo>
                  <a:pt x="38143" y="41992"/>
                  <a:pt x="38160" y="41991"/>
                  <a:pt x="38177" y="41991"/>
                </a:cubicBezTo>
                <a:cubicBezTo>
                  <a:pt x="38349" y="41991"/>
                  <a:pt x="38519" y="42084"/>
                  <a:pt x="38691" y="42140"/>
                </a:cubicBezTo>
                <a:cubicBezTo>
                  <a:pt x="39095" y="42302"/>
                  <a:pt x="39526" y="42378"/>
                  <a:pt x="39959" y="42378"/>
                </a:cubicBezTo>
                <a:cubicBezTo>
                  <a:pt x="41423" y="42378"/>
                  <a:pt x="42908" y="41506"/>
                  <a:pt x="43471" y="40135"/>
                </a:cubicBezTo>
                <a:cubicBezTo>
                  <a:pt x="43655" y="41339"/>
                  <a:pt x="44894" y="42183"/>
                  <a:pt x="46099" y="42183"/>
                </a:cubicBezTo>
                <a:cubicBezTo>
                  <a:pt x="46128" y="42183"/>
                  <a:pt x="46156" y="42182"/>
                  <a:pt x="46185" y="42181"/>
                </a:cubicBezTo>
                <a:cubicBezTo>
                  <a:pt x="47418" y="42140"/>
                  <a:pt x="48545" y="41346"/>
                  <a:pt x="49255" y="40344"/>
                </a:cubicBezTo>
                <a:cubicBezTo>
                  <a:pt x="51468" y="42413"/>
                  <a:pt x="54504" y="43602"/>
                  <a:pt x="57525" y="43602"/>
                </a:cubicBezTo>
                <a:cubicBezTo>
                  <a:pt x="57552" y="43602"/>
                  <a:pt x="57580" y="43601"/>
                  <a:pt x="57607" y="43601"/>
                </a:cubicBezTo>
                <a:cubicBezTo>
                  <a:pt x="59757" y="43601"/>
                  <a:pt x="61886" y="42997"/>
                  <a:pt x="63724" y="41911"/>
                </a:cubicBezTo>
                <a:cubicBezTo>
                  <a:pt x="64079" y="41722"/>
                  <a:pt x="67796" y="38883"/>
                  <a:pt x="67649" y="38737"/>
                </a:cubicBezTo>
                <a:lnTo>
                  <a:pt x="67649" y="38737"/>
                </a:lnTo>
                <a:cubicBezTo>
                  <a:pt x="68194" y="39256"/>
                  <a:pt x="68935" y="39502"/>
                  <a:pt x="69683" y="39502"/>
                </a:cubicBezTo>
                <a:cubicBezTo>
                  <a:pt x="70743" y="39502"/>
                  <a:pt x="71817" y="39008"/>
                  <a:pt x="72368" y="38089"/>
                </a:cubicBezTo>
                <a:cubicBezTo>
                  <a:pt x="73328" y="39551"/>
                  <a:pt x="74978" y="40491"/>
                  <a:pt x="76710" y="40658"/>
                </a:cubicBezTo>
                <a:cubicBezTo>
                  <a:pt x="76763" y="40663"/>
                  <a:pt x="76878" y="40667"/>
                  <a:pt x="77038" y="40667"/>
                </a:cubicBezTo>
                <a:cubicBezTo>
                  <a:pt x="78151" y="40667"/>
                  <a:pt x="81443" y="40494"/>
                  <a:pt x="80974" y="39498"/>
                </a:cubicBezTo>
                <a:lnTo>
                  <a:pt x="80974" y="39498"/>
                </a:lnTo>
                <a:cubicBezTo>
                  <a:pt x="82226" y="42093"/>
                  <a:pt x="85137" y="43666"/>
                  <a:pt x="88003" y="43666"/>
                </a:cubicBezTo>
                <a:cubicBezTo>
                  <a:pt x="89210" y="43666"/>
                  <a:pt x="90409" y="43387"/>
                  <a:pt x="91473" y="42788"/>
                </a:cubicBezTo>
                <a:cubicBezTo>
                  <a:pt x="93138" y="45186"/>
                  <a:pt x="96042" y="46654"/>
                  <a:pt x="98971" y="46654"/>
                </a:cubicBezTo>
                <a:cubicBezTo>
                  <a:pt x="99381" y="46654"/>
                  <a:pt x="99792" y="46625"/>
                  <a:pt x="100200" y="46566"/>
                </a:cubicBezTo>
                <a:cubicBezTo>
                  <a:pt x="103499" y="46107"/>
                  <a:pt x="106442" y="43623"/>
                  <a:pt x="107486" y="40469"/>
                </a:cubicBezTo>
                <a:cubicBezTo>
                  <a:pt x="109305" y="41535"/>
                  <a:pt x="111412" y="42074"/>
                  <a:pt x="113519" y="42074"/>
                </a:cubicBezTo>
                <a:cubicBezTo>
                  <a:pt x="115500" y="42074"/>
                  <a:pt x="117480" y="41598"/>
                  <a:pt x="119220" y="40636"/>
                </a:cubicBezTo>
                <a:lnTo>
                  <a:pt x="119220" y="40636"/>
                </a:lnTo>
                <a:cubicBezTo>
                  <a:pt x="118976" y="42220"/>
                  <a:pt x="120567" y="43623"/>
                  <a:pt x="122091" y="43623"/>
                </a:cubicBezTo>
                <a:cubicBezTo>
                  <a:pt x="122517" y="43623"/>
                  <a:pt x="122938" y="43514"/>
                  <a:pt x="123312" y="43267"/>
                </a:cubicBezTo>
                <a:cubicBezTo>
                  <a:pt x="123782" y="44087"/>
                  <a:pt x="124664" y="44452"/>
                  <a:pt x="125582" y="44452"/>
                </a:cubicBezTo>
                <a:cubicBezTo>
                  <a:pt x="127072" y="44452"/>
                  <a:pt x="128656" y="43490"/>
                  <a:pt x="128721" y="41953"/>
                </a:cubicBezTo>
                <a:cubicBezTo>
                  <a:pt x="129256" y="42641"/>
                  <a:pt x="130093" y="42955"/>
                  <a:pt x="130950" y="42955"/>
                </a:cubicBezTo>
                <a:cubicBezTo>
                  <a:pt x="132330" y="42955"/>
                  <a:pt x="133764" y="42140"/>
                  <a:pt x="134086" y="40762"/>
                </a:cubicBezTo>
                <a:cubicBezTo>
                  <a:pt x="134538" y="41758"/>
                  <a:pt x="135640" y="42174"/>
                  <a:pt x="136760" y="42174"/>
                </a:cubicBezTo>
                <a:cubicBezTo>
                  <a:pt x="137142" y="42174"/>
                  <a:pt x="137525" y="42126"/>
                  <a:pt x="137886" y="42036"/>
                </a:cubicBezTo>
                <a:cubicBezTo>
                  <a:pt x="139306" y="41702"/>
                  <a:pt x="140600" y="40909"/>
                  <a:pt x="142042" y="40720"/>
                </a:cubicBezTo>
                <a:cubicBezTo>
                  <a:pt x="142310" y="40685"/>
                  <a:pt x="142583" y="40670"/>
                  <a:pt x="142859" y="40670"/>
                </a:cubicBezTo>
                <a:cubicBezTo>
                  <a:pt x="144658" y="40670"/>
                  <a:pt x="146583" y="41316"/>
                  <a:pt x="148280" y="41316"/>
                </a:cubicBezTo>
                <a:cubicBezTo>
                  <a:pt x="149257" y="41316"/>
                  <a:pt x="150157" y="41102"/>
                  <a:pt x="150914" y="40428"/>
                </a:cubicBezTo>
                <a:cubicBezTo>
                  <a:pt x="154026" y="40553"/>
                  <a:pt x="157116" y="40678"/>
                  <a:pt x="160206" y="40825"/>
                </a:cubicBezTo>
                <a:cubicBezTo>
                  <a:pt x="164945" y="41012"/>
                  <a:pt x="169705" y="41221"/>
                  <a:pt x="174446" y="41410"/>
                </a:cubicBezTo>
                <a:cubicBezTo>
                  <a:pt x="174919" y="41427"/>
                  <a:pt x="175386" y="41435"/>
                  <a:pt x="175852" y="41435"/>
                </a:cubicBezTo>
                <a:cubicBezTo>
                  <a:pt x="177031" y="41435"/>
                  <a:pt x="178196" y="41386"/>
                  <a:pt x="179393" y="41326"/>
                </a:cubicBezTo>
                <a:cubicBezTo>
                  <a:pt x="179477" y="41326"/>
                  <a:pt x="179582" y="41326"/>
                  <a:pt x="179666" y="41263"/>
                </a:cubicBezTo>
                <a:cubicBezTo>
                  <a:pt x="179894" y="41159"/>
                  <a:pt x="179894" y="40825"/>
                  <a:pt x="179749" y="40616"/>
                </a:cubicBezTo>
                <a:cubicBezTo>
                  <a:pt x="179582" y="40428"/>
                  <a:pt x="179331" y="40344"/>
                  <a:pt x="179101" y="40282"/>
                </a:cubicBezTo>
                <a:cubicBezTo>
                  <a:pt x="178638" y="40174"/>
                  <a:pt x="178164" y="40112"/>
                  <a:pt x="177686" y="40112"/>
                </a:cubicBezTo>
                <a:cubicBezTo>
                  <a:pt x="177518" y="40112"/>
                  <a:pt x="177349" y="40119"/>
                  <a:pt x="177180" y="40135"/>
                </a:cubicBezTo>
                <a:cubicBezTo>
                  <a:pt x="177031" y="40143"/>
                  <a:pt x="176874" y="40156"/>
                  <a:pt x="176720" y="40156"/>
                </a:cubicBezTo>
                <a:cubicBezTo>
                  <a:pt x="176444" y="40156"/>
                  <a:pt x="176179" y="40114"/>
                  <a:pt x="175991" y="39927"/>
                </a:cubicBezTo>
                <a:cubicBezTo>
                  <a:pt x="175677" y="39614"/>
                  <a:pt x="175719" y="39091"/>
                  <a:pt x="175426" y="38757"/>
                </a:cubicBezTo>
                <a:cubicBezTo>
                  <a:pt x="175231" y="38535"/>
                  <a:pt x="174935" y="38479"/>
                  <a:pt x="174623" y="38479"/>
                </a:cubicBezTo>
                <a:cubicBezTo>
                  <a:pt x="174467" y="38479"/>
                  <a:pt x="174307" y="38493"/>
                  <a:pt x="174153" y="38507"/>
                </a:cubicBezTo>
                <a:cubicBezTo>
                  <a:pt x="173026" y="38654"/>
                  <a:pt x="171877" y="38779"/>
                  <a:pt x="170749" y="38924"/>
                </a:cubicBezTo>
                <a:cubicBezTo>
                  <a:pt x="170656" y="38934"/>
                  <a:pt x="170559" y="38943"/>
                  <a:pt x="170464" y="38943"/>
                </a:cubicBezTo>
                <a:cubicBezTo>
                  <a:pt x="170345" y="38943"/>
                  <a:pt x="170228" y="38929"/>
                  <a:pt x="170123" y="38883"/>
                </a:cubicBezTo>
                <a:cubicBezTo>
                  <a:pt x="169914" y="38799"/>
                  <a:pt x="169789" y="38590"/>
                  <a:pt x="169664" y="38423"/>
                </a:cubicBezTo>
                <a:cubicBezTo>
                  <a:pt x="168620" y="37087"/>
                  <a:pt x="167222" y="37338"/>
                  <a:pt x="165760" y="37003"/>
                </a:cubicBezTo>
                <a:cubicBezTo>
                  <a:pt x="163674" y="36583"/>
                  <a:pt x="161545" y="36153"/>
                  <a:pt x="159427" y="36153"/>
                </a:cubicBezTo>
                <a:cubicBezTo>
                  <a:pt x="158599" y="36153"/>
                  <a:pt x="157771" y="36219"/>
                  <a:pt x="156949" y="36377"/>
                </a:cubicBezTo>
                <a:cubicBezTo>
                  <a:pt x="156130" y="36529"/>
                  <a:pt x="155299" y="36769"/>
                  <a:pt x="154490" y="36769"/>
                </a:cubicBezTo>
                <a:cubicBezTo>
                  <a:pt x="154185" y="36769"/>
                  <a:pt x="153884" y="36735"/>
                  <a:pt x="153587" y="36649"/>
                </a:cubicBezTo>
                <a:cubicBezTo>
                  <a:pt x="152626" y="36377"/>
                  <a:pt x="151917" y="35647"/>
                  <a:pt x="151081" y="35104"/>
                </a:cubicBezTo>
                <a:cubicBezTo>
                  <a:pt x="149501" y="34112"/>
                  <a:pt x="147584" y="33933"/>
                  <a:pt x="145698" y="33933"/>
                </a:cubicBezTo>
                <a:cubicBezTo>
                  <a:pt x="145241" y="33933"/>
                  <a:pt x="144786" y="33943"/>
                  <a:pt x="144338" y="33955"/>
                </a:cubicBezTo>
                <a:cubicBezTo>
                  <a:pt x="141728" y="33997"/>
                  <a:pt x="138596" y="34415"/>
                  <a:pt x="137594" y="36816"/>
                </a:cubicBezTo>
                <a:cubicBezTo>
                  <a:pt x="136698" y="36228"/>
                  <a:pt x="135635" y="35945"/>
                  <a:pt x="134569" y="35945"/>
                </a:cubicBezTo>
                <a:cubicBezTo>
                  <a:pt x="132950" y="35945"/>
                  <a:pt x="131323" y="36597"/>
                  <a:pt x="130266" y="37819"/>
                </a:cubicBezTo>
                <a:cubicBezTo>
                  <a:pt x="129729" y="35792"/>
                  <a:pt x="127699" y="34257"/>
                  <a:pt x="125596" y="34257"/>
                </a:cubicBezTo>
                <a:cubicBezTo>
                  <a:pt x="125489" y="34257"/>
                  <a:pt x="125382" y="34261"/>
                  <a:pt x="125275" y="34269"/>
                </a:cubicBezTo>
                <a:cubicBezTo>
                  <a:pt x="125651" y="32160"/>
                  <a:pt x="123418" y="30322"/>
                  <a:pt x="121288" y="30280"/>
                </a:cubicBezTo>
                <a:cubicBezTo>
                  <a:pt x="121233" y="30279"/>
                  <a:pt x="121178" y="30278"/>
                  <a:pt x="121123" y="30278"/>
                </a:cubicBezTo>
                <a:cubicBezTo>
                  <a:pt x="119166" y="30278"/>
                  <a:pt x="117350" y="31280"/>
                  <a:pt x="115643" y="32302"/>
                </a:cubicBezTo>
                <a:lnTo>
                  <a:pt x="115643" y="32302"/>
                </a:lnTo>
                <a:cubicBezTo>
                  <a:pt x="116291" y="31751"/>
                  <a:pt x="116073" y="30487"/>
                  <a:pt x="115442" y="29801"/>
                </a:cubicBezTo>
                <a:cubicBezTo>
                  <a:pt x="114732" y="29028"/>
                  <a:pt x="113708" y="28527"/>
                  <a:pt x="113229" y="27608"/>
                </a:cubicBezTo>
                <a:cubicBezTo>
                  <a:pt x="112894" y="26982"/>
                  <a:pt x="112873" y="26230"/>
                  <a:pt x="112686" y="25542"/>
                </a:cubicBezTo>
                <a:cubicBezTo>
                  <a:pt x="112172" y="23658"/>
                  <a:pt x="110180" y="22531"/>
                  <a:pt x="108256" y="22531"/>
                </a:cubicBezTo>
                <a:cubicBezTo>
                  <a:pt x="107128" y="22531"/>
                  <a:pt x="106024" y="22918"/>
                  <a:pt x="105253" y="23766"/>
                </a:cubicBezTo>
                <a:cubicBezTo>
                  <a:pt x="105796" y="21199"/>
                  <a:pt x="105169" y="18212"/>
                  <a:pt x="103081" y="16647"/>
                </a:cubicBezTo>
                <a:cubicBezTo>
                  <a:pt x="102321" y="16083"/>
                  <a:pt x="101365" y="15811"/>
                  <a:pt x="100416" y="15811"/>
                </a:cubicBezTo>
                <a:cubicBezTo>
                  <a:pt x="98732" y="15811"/>
                  <a:pt x="97067" y="16666"/>
                  <a:pt x="96545" y="18254"/>
                </a:cubicBezTo>
                <a:cubicBezTo>
                  <a:pt x="95819" y="17441"/>
                  <a:pt x="94748" y="17056"/>
                  <a:pt x="93664" y="17056"/>
                </a:cubicBezTo>
                <a:cubicBezTo>
                  <a:pt x="92162" y="17056"/>
                  <a:pt x="90636" y="17795"/>
                  <a:pt x="89969" y="19153"/>
                </a:cubicBezTo>
                <a:cubicBezTo>
                  <a:pt x="89385" y="16751"/>
                  <a:pt x="87567" y="14768"/>
                  <a:pt x="85376" y="13683"/>
                </a:cubicBezTo>
                <a:cubicBezTo>
                  <a:pt x="84310" y="13160"/>
                  <a:pt x="83038" y="12764"/>
                  <a:pt x="81827" y="12764"/>
                </a:cubicBezTo>
                <a:cubicBezTo>
                  <a:pt x="81409" y="12764"/>
                  <a:pt x="78402" y="13410"/>
                  <a:pt x="78464" y="13536"/>
                </a:cubicBezTo>
                <a:cubicBezTo>
                  <a:pt x="77108" y="11052"/>
                  <a:pt x="77108" y="8421"/>
                  <a:pt x="75416" y="6019"/>
                </a:cubicBezTo>
                <a:cubicBezTo>
                  <a:pt x="73976" y="4015"/>
                  <a:pt x="72075" y="2324"/>
                  <a:pt x="69862" y="1197"/>
                </a:cubicBezTo>
                <a:cubicBezTo>
                  <a:pt x="68498" y="506"/>
                  <a:pt x="66990" y="0"/>
                  <a:pt x="6548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6" name="Google Shape;1096;p63"/>
          <p:cNvGrpSpPr/>
          <p:nvPr/>
        </p:nvGrpSpPr>
        <p:grpSpPr>
          <a:xfrm>
            <a:off x="6162993" y="1163872"/>
            <a:ext cx="2886375" cy="3243567"/>
            <a:chOff x="6162993" y="1163872"/>
            <a:chExt cx="2886375" cy="3243567"/>
          </a:xfrm>
        </p:grpSpPr>
        <p:sp>
          <p:nvSpPr>
            <p:cNvPr id="1097" name="Google Shape;1097;p63"/>
            <p:cNvSpPr/>
            <p:nvPr/>
          </p:nvSpPr>
          <p:spPr>
            <a:xfrm rot="2498877" flipH="1">
              <a:off x="6645218" y="2371354"/>
              <a:ext cx="1924030" cy="1598835"/>
            </a:xfrm>
            <a:custGeom>
              <a:avLst/>
              <a:gdLst/>
              <a:ahLst/>
              <a:cxnLst/>
              <a:rect l="l" t="t" r="r" b="b"/>
              <a:pathLst>
                <a:path w="21199" h="17616" extrusionOk="0">
                  <a:moveTo>
                    <a:pt x="21026" y="0"/>
                  </a:moveTo>
                  <a:cubicBezTo>
                    <a:pt x="20997" y="0"/>
                    <a:pt x="20966" y="13"/>
                    <a:pt x="20941" y="42"/>
                  </a:cubicBezTo>
                  <a:cubicBezTo>
                    <a:pt x="20209" y="838"/>
                    <a:pt x="19570" y="1699"/>
                    <a:pt x="18813" y="2457"/>
                  </a:cubicBezTo>
                  <a:cubicBezTo>
                    <a:pt x="18016" y="3240"/>
                    <a:pt x="17207" y="3985"/>
                    <a:pt x="16397" y="4742"/>
                  </a:cubicBezTo>
                  <a:cubicBezTo>
                    <a:pt x="15353" y="5720"/>
                    <a:pt x="14296" y="6700"/>
                    <a:pt x="13212" y="7652"/>
                  </a:cubicBezTo>
                  <a:cubicBezTo>
                    <a:pt x="13369" y="6660"/>
                    <a:pt x="13682" y="5682"/>
                    <a:pt x="13917" y="4716"/>
                  </a:cubicBezTo>
                  <a:cubicBezTo>
                    <a:pt x="14166" y="3645"/>
                    <a:pt x="14387" y="2718"/>
                    <a:pt x="15001" y="1791"/>
                  </a:cubicBezTo>
                  <a:cubicBezTo>
                    <a:pt x="15040" y="1733"/>
                    <a:pt x="14993" y="1675"/>
                    <a:pt x="14939" y="1675"/>
                  </a:cubicBezTo>
                  <a:cubicBezTo>
                    <a:pt x="14920" y="1675"/>
                    <a:pt x="14900" y="1683"/>
                    <a:pt x="14883" y="1699"/>
                  </a:cubicBezTo>
                  <a:lnTo>
                    <a:pt x="14752" y="1830"/>
                  </a:lnTo>
                  <a:lnTo>
                    <a:pt x="14752" y="1582"/>
                  </a:lnTo>
                  <a:cubicBezTo>
                    <a:pt x="14739" y="1503"/>
                    <a:pt x="14671" y="1460"/>
                    <a:pt x="14608" y="1460"/>
                  </a:cubicBezTo>
                  <a:cubicBezTo>
                    <a:pt x="14548" y="1460"/>
                    <a:pt x="14491" y="1499"/>
                    <a:pt x="14491" y="1582"/>
                  </a:cubicBezTo>
                  <a:cubicBezTo>
                    <a:pt x="14517" y="2261"/>
                    <a:pt x="14021" y="2796"/>
                    <a:pt x="13760" y="3384"/>
                  </a:cubicBezTo>
                  <a:cubicBezTo>
                    <a:pt x="13525" y="3945"/>
                    <a:pt x="13382" y="4545"/>
                    <a:pt x="13212" y="5133"/>
                  </a:cubicBezTo>
                  <a:cubicBezTo>
                    <a:pt x="12899" y="6216"/>
                    <a:pt x="12703" y="7444"/>
                    <a:pt x="12233" y="8502"/>
                  </a:cubicBezTo>
                  <a:cubicBezTo>
                    <a:pt x="11933" y="8749"/>
                    <a:pt x="11645" y="8998"/>
                    <a:pt x="11346" y="9245"/>
                  </a:cubicBezTo>
                  <a:cubicBezTo>
                    <a:pt x="11019" y="9520"/>
                    <a:pt x="10693" y="9781"/>
                    <a:pt x="10366" y="10042"/>
                  </a:cubicBezTo>
                  <a:cubicBezTo>
                    <a:pt x="9974" y="9245"/>
                    <a:pt x="9152" y="8580"/>
                    <a:pt x="8669" y="7887"/>
                  </a:cubicBezTo>
                  <a:cubicBezTo>
                    <a:pt x="7821" y="6700"/>
                    <a:pt x="7586" y="5355"/>
                    <a:pt x="7207" y="3985"/>
                  </a:cubicBezTo>
                  <a:cubicBezTo>
                    <a:pt x="7195" y="3943"/>
                    <a:pt x="7157" y="3923"/>
                    <a:pt x="7120" y="3923"/>
                  </a:cubicBezTo>
                  <a:cubicBezTo>
                    <a:pt x="7074" y="3923"/>
                    <a:pt x="7030" y="3953"/>
                    <a:pt x="7038" y="4011"/>
                  </a:cubicBezTo>
                  <a:cubicBezTo>
                    <a:pt x="7090" y="4859"/>
                    <a:pt x="7233" y="5734"/>
                    <a:pt x="7494" y="6543"/>
                  </a:cubicBezTo>
                  <a:cubicBezTo>
                    <a:pt x="7259" y="6347"/>
                    <a:pt x="7038" y="6126"/>
                    <a:pt x="6815" y="5891"/>
                  </a:cubicBezTo>
                  <a:cubicBezTo>
                    <a:pt x="6254" y="5264"/>
                    <a:pt x="5745" y="4716"/>
                    <a:pt x="4909" y="4481"/>
                  </a:cubicBezTo>
                  <a:cubicBezTo>
                    <a:pt x="4904" y="4480"/>
                    <a:pt x="4900" y="4479"/>
                    <a:pt x="4895" y="4479"/>
                  </a:cubicBezTo>
                  <a:cubicBezTo>
                    <a:pt x="4826" y="4479"/>
                    <a:pt x="4796" y="4574"/>
                    <a:pt x="4857" y="4611"/>
                  </a:cubicBezTo>
                  <a:cubicBezTo>
                    <a:pt x="5523" y="5029"/>
                    <a:pt x="6045" y="5551"/>
                    <a:pt x="6568" y="6152"/>
                  </a:cubicBezTo>
                  <a:cubicBezTo>
                    <a:pt x="6763" y="6387"/>
                    <a:pt x="6959" y="6622"/>
                    <a:pt x="7181" y="6831"/>
                  </a:cubicBezTo>
                  <a:cubicBezTo>
                    <a:pt x="7416" y="7052"/>
                    <a:pt x="7664" y="7209"/>
                    <a:pt x="7859" y="7444"/>
                  </a:cubicBezTo>
                  <a:cubicBezTo>
                    <a:pt x="7873" y="7496"/>
                    <a:pt x="7886" y="7535"/>
                    <a:pt x="7912" y="7574"/>
                  </a:cubicBezTo>
                  <a:cubicBezTo>
                    <a:pt x="8434" y="8619"/>
                    <a:pt x="9374" y="9376"/>
                    <a:pt x="9922" y="10381"/>
                  </a:cubicBezTo>
                  <a:cubicBezTo>
                    <a:pt x="8564" y="11438"/>
                    <a:pt x="7168" y="12457"/>
                    <a:pt x="5758" y="13436"/>
                  </a:cubicBezTo>
                  <a:cubicBezTo>
                    <a:pt x="3904" y="14742"/>
                    <a:pt x="2051" y="16164"/>
                    <a:pt x="79" y="17287"/>
                  </a:cubicBezTo>
                  <a:cubicBezTo>
                    <a:pt x="0" y="17327"/>
                    <a:pt x="14" y="17418"/>
                    <a:pt x="66" y="17457"/>
                  </a:cubicBezTo>
                  <a:cubicBezTo>
                    <a:pt x="79" y="17470"/>
                    <a:pt x="92" y="17483"/>
                    <a:pt x="105" y="17483"/>
                  </a:cubicBezTo>
                  <a:cubicBezTo>
                    <a:pt x="432" y="17574"/>
                    <a:pt x="749" y="17615"/>
                    <a:pt x="1056" y="17615"/>
                  </a:cubicBezTo>
                  <a:cubicBezTo>
                    <a:pt x="2651" y="17615"/>
                    <a:pt x="3990" y="16506"/>
                    <a:pt x="5184" y="15433"/>
                  </a:cubicBezTo>
                  <a:cubicBezTo>
                    <a:pt x="7011" y="13776"/>
                    <a:pt x="9074" y="12444"/>
                    <a:pt x="11006" y="10942"/>
                  </a:cubicBezTo>
                  <a:cubicBezTo>
                    <a:pt x="12834" y="9520"/>
                    <a:pt x="14544" y="7966"/>
                    <a:pt x="16162" y="6308"/>
                  </a:cubicBezTo>
                  <a:cubicBezTo>
                    <a:pt x="16985" y="5473"/>
                    <a:pt x="17781" y="4611"/>
                    <a:pt x="18538" y="3723"/>
                  </a:cubicBezTo>
                  <a:cubicBezTo>
                    <a:pt x="19074" y="3097"/>
                    <a:pt x="19609" y="2470"/>
                    <a:pt x="20053" y="1765"/>
                  </a:cubicBezTo>
                  <a:cubicBezTo>
                    <a:pt x="20484" y="1282"/>
                    <a:pt x="20876" y="773"/>
                    <a:pt x="21149" y="211"/>
                  </a:cubicBezTo>
                  <a:cubicBezTo>
                    <a:pt x="21199" y="113"/>
                    <a:pt x="21115" y="0"/>
                    <a:pt x="21026" y="0"/>
                  </a:cubicBezTo>
                  <a:close/>
                </a:path>
              </a:pathLst>
            </a:custGeom>
            <a:solidFill>
              <a:srgbClr val="8C6E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3"/>
            <p:cNvSpPr/>
            <p:nvPr/>
          </p:nvSpPr>
          <p:spPr>
            <a:xfrm>
              <a:off x="7731920" y="2466622"/>
              <a:ext cx="1317449" cy="967125"/>
            </a:xfrm>
            <a:custGeom>
              <a:avLst/>
              <a:gdLst/>
              <a:ahLst/>
              <a:cxnLst/>
              <a:rect l="l" t="t" r="r" b="b"/>
              <a:pathLst>
                <a:path w="20537" h="15076" extrusionOk="0">
                  <a:moveTo>
                    <a:pt x="12963" y="1"/>
                  </a:moveTo>
                  <a:cubicBezTo>
                    <a:pt x="12333" y="1"/>
                    <a:pt x="11705" y="168"/>
                    <a:pt x="11254" y="503"/>
                  </a:cubicBezTo>
                  <a:cubicBezTo>
                    <a:pt x="10615" y="986"/>
                    <a:pt x="10366" y="1834"/>
                    <a:pt x="10157" y="2500"/>
                  </a:cubicBezTo>
                  <a:cubicBezTo>
                    <a:pt x="9851" y="2066"/>
                    <a:pt x="9200" y="1787"/>
                    <a:pt x="8555" y="1787"/>
                  </a:cubicBezTo>
                  <a:cubicBezTo>
                    <a:pt x="8404" y="1787"/>
                    <a:pt x="8254" y="1802"/>
                    <a:pt x="8108" y="1834"/>
                  </a:cubicBezTo>
                  <a:cubicBezTo>
                    <a:pt x="7337" y="1991"/>
                    <a:pt x="6763" y="2605"/>
                    <a:pt x="6803" y="3205"/>
                  </a:cubicBezTo>
                  <a:cubicBezTo>
                    <a:pt x="6476" y="2944"/>
                    <a:pt x="6005" y="2805"/>
                    <a:pt x="5533" y="2805"/>
                  </a:cubicBezTo>
                  <a:cubicBezTo>
                    <a:pt x="5251" y="2805"/>
                    <a:pt x="4968" y="2855"/>
                    <a:pt x="4714" y="2957"/>
                  </a:cubicBezTo>
                  <a:cubicBezTo>
                    <a:pt x="4022" y="3232"/>
                    <a:pt x="3670" y="3937"/>
                    <a:pt x="4009" y="4459"/>
                  </a:cubicBezTo>
                  <a:cubicBezTo>
                    <a:pt x="3958" y="4453"/>
                    <a:pt x="3907" y="4451"/>
                    <a:pt x="3856" y="4451"/>
                  </a:cubicBezTo>
                  <a:cubicBezTo>
                    <a:pt x="3407" y="4451"/>
                    <a:pt x="2958" y="4651"/>
                    <a:pt x="2794" y="4967"/>
                  </a:cubicBezTo>
                  <a:cubicBezTo>
                    <a:pt x="2612" y="5333"/>
                    <a:pt x="2794" y="5777"/>
                    <a:pt x="3200" y="5999"/>
                  </a:cubicBezTo>
                  <a:cubicBezTo>
                    <a:pt x="3072" y="5939"/>
                    <a:pt x="2914" y="5906"/>
                    <a:pt x="2758" y="5906"/>
                  </a:cubicBezTo>
                  <a:cubicBezTo>
                    <a:pt x="2611" y="5906"/>
                    <a:pt x="2465" y="5936"/>
                    <a:pt x="2350" y="5999"/>
                  </a:cubicBezTo>
                  <a:cubicBezTo>
                    <a:pt x="2108" y="6114"/>
                    <a:pt x="2103" y="6454"/>
                    <a:pt x="2372" y="6529"/>
                  </a:cubicBezTo>
                  <a:lnTo>
                    <a:pt x="2372" y="6529"/>
                  </a:lnTo>
                  <a:cubicBezTo>
                    <a:pt x="2254" y="6501"/>
                    <a:pt x="2132" y="6487"/>
                    <a:pt x="2009" y="6487"/>
                  </a:cubicBezTo>
                  <a:cubicBezTo>
                    <a:pt x="1450" y="6487"/>
                    <a:pt x="864" y="6759"/>
                    <a:pt x="536" y="7108"/>
                  </a:cubicBezTo>
                  <a:cubicBezTo>
                    <a:pt x="119" y="7526"/>
                    <a:pt x="1" y="8088"/>
                    <a:pt x="40" y="8610"/>
                  </a:cubicBezTo>
                  <a:cubicBezTo>
                    <a:pt x="66" y="9002"/>
                    <a:pt x="171" y="9406"/>
                    <a:pt x="432" y="9745"/>
                  </a:cubicBezTo>
                  <a:cubicBezTo>
                    <a:pt x="706" y="10098"/>
                    <a:pt x="1149" y="10372"/>
                    <a:pt x="1659" y="10438"/>
                  </a:cubicBezTo>
                  <a:cubicBezTo>
                    <a:pt x="1267" y="10973"/>
                    <a:pt x="1346" y="11691"/>
                    <a:pt x="1854" y="12174"/>
                  </a:cubicBezTo>
                  <a:cubicBezTo>
                    <a:pt x="2242" y="12551"/>
                    <a:pt x="2868" y="12777"/>
                    <a:pt x="3496" y="12777"/>
                  </a:cubicBezTo>
                  <a:cubicBezTo>
                    <a:pt x="3673" y="12777"/>
                    <a:pt x="3850" y="12759"/>
                    <a:pt x="4022" y="12722"/>
                  </a:cubicBezTo>
                  <a:cubicBezTo>
                    <a:pt x="4375" y="13270"/>
                    <a:pt x="5040" y="13675"/>
                    <a:pt x="5811" y="13845"/>
                  </a:cubicBezTo>
                  <a:cubicBezTo>
                    <a:pt x="6069" y="13901"/>
                    <a:pt x="6337" y="13929"/>
                    <a:pt x="6604" y="13929"/>
                  </a:cubicBezTo>
                  <a:cubicBezTo>
                    <a:pt x="7145" y="13929"/>
                    <a:pt x="7684" y="13815"/>
                    <a:pt x="8147" y="13597"/>
                  </a:cubicBezTo>
                  <a:cubicBezTo>
                    <a:pt x="8160" y="14172"/>
                    <a:pt x="9022" y="14563"/>
                    <a:pt x="9713" y="14759"/>
                  </a:cubicBezTo>
                  <a:cubicBezTo>
                    <a:pt x="9986" y="14839"/>
                    <a:pt x="10284" y="14889"/>
                    <a:pt x="10582" y="14889"/>
                  </a:cubicBezTo>
                  <a:cubicBezTo>
                    <a:pt x="10769" y="14889"/>
                    <a:pt x="10956" y="14869"/>
                    <a:pt x="11137" y="14824"/>
                  </a:cubicBezTo>
                  <a:cubicBezTo>
                    <a:pt x="11593" y="14706"/>
                    <a:pt x="11985" y="14393"/>
                    <a:pt x="11985" y="14027"/>
                  </a:cubicBezTo>
                  <a:cubicBezTo>
                    <a:pt x="12598" y="14694"/>
                    <a:pt x="13684" y="15075"/>
                    <a:pt x="14757" y="15075"/>
                  </a:cubicBezTo>
                  <a:cubicBezTo>
                    <a:pt x="15238" y="15075"/>
                    <a:pt x="15717" y="14999"/>
                    <a:pt x="16150" y="14837"/>
                  </a:cubicBezTo>
                  <a:cubicBezTo>
                    <a:pt x="16411" y="14746"/>
                    <a:pt x="16659" y="14615"/>
                    <a:pt x="16829" y="14445"/>
                  </a:cubicBezTo>
                  <a:cubicBezTo>
                    <a:pt x="17103" y="14132"/>
                    <a:pt x="16777" y="13571"/>
                    <a:pt x="16489" y="13270"/>
                  </a:cubicBezTo>
                  <a:lnTo>
                    <a:pt x="16489" y="13270"/>
                  </a:lnTo>
                  <a:cubicBezTo>
                    <a:pt x="16669" y="13307"/>
                    <a:pt x="16855" y="13324"/>
                    <a:pt x="17040" y="13324"/>
                  </a:cubicBezTo>
                  <a:cubicBezTo>
                    <a:pt x="17852" y="13324"/>
                    <a:pt x="18671" y="12990"/>
                    <a:pt x="19074" y="12448"/>
                  </a:cubicBezTo>
                  <a:cubicBezTo>
                    <a:pt x="19583" y="11782"/>
                    <a:pt x="19505" y="10764"/>
                    <a:pt x="18787" y="10229"/>
                  </a:cubicBezTo>
                  <a:lnTo>
                    <a:pt x="18787" y="10229"/>
                  </a:lnTo>
                  <a:cubicBezTo>
                    <a:pt x="18925" y="10288"/>
                    <a:pt x="19079" y="10315"/>
                    <a:pt x="19235" y="10315"/>
                  </a:cubicBezTo>
                  <a:cubicBezTo>
                    <a:pt x="19594" y="10315"/>
                    <a:pt x="19965" y="10173"/>
                    <a:pt x="20183" y="9954"/>
                  </a:cubicBezTo>
                  <a:cubicBezTo>
                    <a:pt x="20497" y="9628"/>
                    <a:pt x="20536" y="9185"/>
                    <a:pt x="20406" y="8793"/>
                  </a:cubicBezTo>
                  <a:cubicBezTo>
                    <a:pt x="20262" y="8414"/>
                    <a:pt x="19975" y="8062"/>
                    <a:pt x="19687" y="7735"/>
                  </a:cubicBezTo>
                  <a:cubicBezTo>
                    <a:pt x="19479" y="7487"/>
                    <a:pt x="19205" y="7252"/>
                    <a:pt x="18839" y="7174"/>
                  </a:cubicBezTo>
                  <a:cubicBezTo>
                    <a:pt x="19623" y="6952"/>
                    <a:pt x="19779" y="6090"/>
                    <a:pt x="19335" y="5542"/>
                  </a:cubicBezTo>
                  <a:cubicBezTo>
                    <a:pt x="18892" y="4993"/>
                    <a:pt x="18056" y="4615"/>
                    <a:pt x="17285" y="4367"/>
                  </a:cubicBezTo>
                  <a:cubicBezTo>
                    <a:pt x="17403" y="3949"/>
                    <a:pt x="17221" y="3493"/>
                    <a:pt x="16815" y="3205"/>
                  </a:cubicBezTo>
                  <a:cubicBezTo>
                    <a:pt x="16513" y="2980"/>
                    <a:pt x="16115" y="2865"/>
                    <a:pt x="15710" y="2865"/>
                  </a:cubicBezTo>
                  <a:cubicBezTo>
                    <a:pt x="15573" y="2865"/>
                    <a:pt x="15436" y="2878"/>
                    <a:pt x="15301" y="2905"/>
                  </a:cubicBezTo>
                  <a:cubicBezTo>
                    <a:pt x="15797" y="2069"/>
                    <a:pt x="15510" y="986"/>
                    <a:pt x="14557" y="412"/>
                  </a:cubicBezTo>
                  <a:cubicBezTo>
                    <a:pt x="14110" y="138"/>
                    <a:pt x="13535" y="1"/>
                    <a:pt x="12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3"/>
            <p:cNvSpPr/>
            <p:nvPr/>
          </p:nvSpPr>
          <p:spPr>
            <a:xfrm>
              <a:off x="6162993" y="1163872"/>
              <a:ext cx="2522683" cy="1383410"/>
            </a:xfrm>
            <a:custGeom>
              <a:avLst/>
              <a:gdLst/>
              <a:ahLst/>
              <a:cxnLst/>
              <a:rect l="l" t="t" r="r" b="b"/>
              <a:pathLst>
                <a:path w="23146" h="12693" extrusionOk="0">
                  <a:moveTo>
                    <a:pt x="7299" y="1"/>
                  </a:moveTo>
                  <a:cubicBezTo>
                    <a:pt x="6951" y="1"/>
                    <a:pt x="6607" y="39"/>
                    <a:pt x="6293" y="174"/>
                  </a:cubicBezTo>
                  <a:cubicBezTo>
                    <a:pt x="5692" y="421"/>
                    <a:pt x="5274" y="1022"/>
                    <a:pt x="5248" y="1649"/>
                  </a:cubicBezTo>
                  <a:cubicBezTo>
                    <a:pt x="4932" y="1382"/>
                    <a:pt x="4512" y="1225"/>
                    <a:pt x="4101" y="1225"/>
                  </a:cubicBezTo>
                  <a:cubicBezTo>
                    <a:pt x="3848" y="1225"/>
                    <a:pt x="3599" y="1284"/>
                    <a:pt x="3381" y="1414"/>
                  </a:cubicBezTo>
                  <a:cubicBezTo>
                    <a:pt x="2794" y="1753"/>
                    <a:pt x="2585" y="2615"/>
                    <a:pt x="3015" y="3111"/>
                  </a:cubicBezTo>
                  <a:cubicBezTo>
                    <a:pt x="2892" y="3012"/>
                    <a:pt x="2727" y="2967"/>
                    <a:pt x="2554" y="2967"/>
                  </a:cubicBezTo>
                  <a:cubicBezTo>
                    <a:pt x="2273" y="2967"/>
                    <a:pt x="1972" y="3086"/>
                    <a:pt x="1802" y="3281"/>
                  </a:cubicBezTo>
                  <a:cubicBezTo>
                    <a:pt x="1527" y="3594"/>
                    <a:pt x="1567" y="4129"/>
                    <a:pt x="1880" y="4404"/>
                  </a:cubicBezTo>
                  <a:cubicBezTo>
                    <a:pt x="1766" y="4364"/>
                    <a:pt x="1648" y="4345"/>
                    <a:pt x="1531" y="4345"/>
                  </a:cubicBezTo>
                  <a:cubicBezTo>
                    <a:pt x="766" y="4345"/>
                    <a:pt x="0" y="5135"/>
                    <a:pt x="0" y="5904"/>
                  </a:cubicBezTo>
                  <a:cubicBezTo>
                    <a:pt x="0" y="6792"/>
                    <a:pt x="796" y="7549"/>
                    <a:pt x="1684" y="7746"/>
                  </a:cubicBezTo>
                  <a:cubicBezTo>
                    <a:pt x="1475" y="8242"/>
                    <a:pt x="1658" y="8855"/>
                    <a:pt x="1997" y="9273"/>
                  </a:cubicBezTo>
                  <a:cubicBezTo>
                    <a:pt x="2583" y="10002"/>
                    <a:pt x="3528" y="10421"/>
                    <a:pt x="4475" y="10421"/>
                  </a:cubicBezTo>
                  <a:cubicBezTo>
                    <a:pt x="4816" y="10421"/>
                    <a:pt x="5158" y="10366"/>
                    <a:pt x="5483" y="10252"/>
                  </a:cubicBezTo>
                  <a:cubicBezTo>
                    <a:pt x="5588" y="10944"/>
                    <a:pt x="6084" y="11440"/>
                    <a:pt x="6697" y="11805"/>
                  </a:cubicBezTo>
                  <a:cubicBezTo>
                    <a:pt x="7323" y="12158"/>
                    <a:pt x="8028" y="12341"/>
                    <a:pt x="8733" y="12498"/>
                  </a:cubicBezTo>
                  <a:cubicBezTo>
                    <a:pt x="9210" y="12599"/>
                    <a:pt x="9686" y="12692"/>
                    <a:pt x="10168" y="12692"/>
                  </a:cubicBezTo>
                  <a:cubicBezTo>
                    <a:pt x="10307" y="12692"/>
                    <a:pt x="10447" y="12684"/>
                    <a:pt x="10587" y="12667"/>
                  </a:cubicBezTo>
                  <a:cubicBezTo>
                    <a:pt x="11201" y="12602"/>
                    <a:pt x="11828" y="12289"/>
                    <a:pt x="12115" y="11767"/>
                  </a:cubicBezTo>
                  <a:cubicBezTo>
                    <a:pt x="12728" y="12263"/>
                    <a:pt x="13473" y="12576"/>
                    <a:pt x="14269" y="12589"/>
                  </a:cubicBezTo>
                  <a:cubicBezTo>
                    <a:pt x="14543" y="12589"/>
                    <a:pt x="14830" y="12562"/>
                    <a:pt x="15065" y="12432"/>
                  </a:cubicBezTo>
                  <a:cubicBezTo>
                    <a:pt x="15327" y="12289"/>
                    <a:pt x="15509" y="12054"/>
                    <a:pt x="15666" y="11819"/>
                  </a:cubicBezTo>
                  <a:cubicBezTo>
                    <a:pt x="15979" y="11361"/>
                    <a:pt x="16227" y="10879"/>
                    <a:pt x="16436" y="10369"/>
                  </a:cubicBezTo>
                  <a:cubicBezTo>
                    <a:pt x="17010" y="10644"/>
                    <a:pt x="17585" y="10891"/>
                    <a:pt x="18225" y="10944"/>
                  </a:cubicBezTo>
                  <a:cubicBezTo>
                    <a:pt x="18308" y="10952"/>
                    <a:pt x="18393" y="10957"/>
                    <a:pt x="18478" y="10957"/>
                  </a:cubicBezTo>
                  <a:cubicBezTo>
                    <a:pt x="19043" y="10957"/>
                    <a:pt x="19620" y="10764"/>
                    <a:pt x="19961" y="10343"/>
                  </a:cubicBezTo>
                  <a:cubicBezTo>
                    <a:pt x="20274" y="9939"/>
                    <a:pt x="20340" y="9391"/>
                    <a:pt x="20392" y="8881"/>
                  </a:cubicBezTo>
                  <a:cubicBezTo>
                    <a:pt x="20642" y="9053"/>
                    <a:pt x="20941" y="9133"/>
                    <a:pt x="21244" y="9133"/>
                  </a:cubicBezTo>
                  <a:cubicBezTo>
                    <a:pt x="21653" y="9133"/>
                    <a:pt x="22068" y="8987"/>
                    <a:pt x="22376" y="8724"/>
                  </a:cubicBezTo>
                  <a:cubicBezTo>
                    <a:pt x="22925" y="8254"/>
                    <a:pt x="23146" y="7497"/>
                    <a:pt x="23003" y="6806"/>
                  </a:cubicBezTo>
                  <a:cubicBezTo>
                    <a:pt x="22859" y="6113"/>
                    <a:pt x="21971" y="5513"/>
                    <a:pt x="21384" y="5095"/>
                  </a:cubicBezTo>
                  <a:cubicBezTo>
                    <a:pt x="21135" y="3424"/>
                    <a:pt x="19635" y="2002"/>
                    <a:pt x="17898" y="1779"/>
                  </a:cubicBezTo>
                  <a:cubicBezTo>
                    <a:pt x="17780" y="1762"/>
                    <a:pt x="17659" y="1754"/>
                    <a:pt x="17536" y="1754"/>
                  </a:cubicBezTo>
                  <a:cubicBezTo>
                    <a:pt x="16898" y="1754"/>
                    <a:pt x="16237" y="1991"/>
                    <a:pt x="16018" y="2550"/>
                  </a:cubicBezTo>
                  <a:cubicBezTo>
                    <a:pt x="15757" y="1596"/>
                    <a:pt x="15026" y="722"/>
                    <a:pt x="14047" y="409"/>
                  </a:cubicBezTo>
                  <a:cubicBezTo>
                    <a:pt x="13817" y="334"/>
                    <a:pt x="13574" y="298"/>
                    <a:pt x="13331" y="298"/>
                  </a:cubicBezTo>
                  <a:cubicBezTo>
                    <a:pt x="12551" y="298"/>
                    <a:pt x="11768" y="669"/>
                    <a:pt x="11410" y="1335"/>
                  </a:cubicBezTo>
                  <a:cubicBezTo>
                    <a:pt x="11370" y="1036"/>
                    <a:pt x="11031" y="801"/>
                    <a:pt x="10718" y="774"/>
                  </a:cubicBezTo>
                  <a:cubicBezTo>
                    <a:pt x="10700" y="773"/>
                    <a:pt x="10682" y="772"/>
                    <a:pt x="10664" y="772"/>
                  </a:cubicBezTo>
                  <a:cubicBezTo>
                    <a:pt x="10381" y="772"/>
                    <a:pt x="10099" y="961"/>
                    <a:pt x="10013" y="1231"/>
                  </a:cubicBezTo>
                  <a:cubicBezTo>
                    <a:pt x="9908" y="774"/>
                    <a:pt x="9347" y="500"/>
                    <a:pt x="8904" y="291"/>
                  </a:cubicBezTo>
                  <a:cubicBezTo>
                    <a:pt x="8460" y="69"/>
                    <a:pt x="7950" y="4"/>
                    <a:pt x="7467" y="4"/>
                  </a:cubicBezTo>
                  <a:cubicBezTo>
                    <a:pt x="7411" y="2"/>
                    <a:pt x="7355" y="1"/>
                    <a:pt x="7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0" name="Google Shape;1100;p63"/>
          <p:cNvSpPr/>
          <p:nvPr/>
        </p:nvSpPr>
        <p:spPr>
          <a:xfrm>
            <a:off x="6250" y="3246425"/>
            <a:ext cx="3882845" cy="967130"/>
          </a:xfrm>
          <a:custGeom>
            <a:avLst/>
            <a:gdLst/>
            <a:ahLst/>
            <a:cxnLst/>
            <a:rect l="l" t="t" r="r" b="b"/>
            <a:pathLst>
              <a:path w="62847" h="9519" extrusionOk="0">
                <a:moveTo>
                  <a:pt x="34775" y="0"/>
                </a:moveTo>
                <a:cubicBezTo>
                  <a:pt x="33138" y="0"/>
                  <a:pt x="31438" y="470"/>
                  <a:pt x="29975" y="1490"/>
                </a:cubicBezTo>
                <a:cubicBezTo>
                  <a:pt x="27455" y="3226"/>
                  <a:pt x="12808" y="7835"/>
                  <a:pt x="392" y="9480"/>
                </a:cubicBezTo>
                <a:lnTo>
                  <a:pt x="0" y="9518"/>
                </a:lnTo>
                <a:lnTo>
                  <a:pt x="62847" y="9518"/>
                </a:lnTo>
                <a:cubicBezTo>
                  <a:pt x="62847" y="9518"/>
                  <a:pt x="48761" y="5941"/>
                  <a:pt x="44230" y="4244"/>
                </a:cubicBezTo>
                <a:cubicBezTo>
                  <a:pt x="42704" y="3683"/>
                  <a:pt x="40771" y="2535"/>
                  <a:pt x="39414" y="1490"/>
                </a:cubicBezTo>
                <a:cubicBezTo>
                  <a:pt x="38177" y="529"/>
                  <a:pt x="36512" y="0"/>
                  <a:pt x="347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63"/>
          <p:cNvSpPr txBox="1">
            <a:spLocks noGrp="1"/>
          </p:cNvSpPr>
          <p:nvPr>
            <p:ph type="title"/>
          </p:nvPr>
        </p:nvSpPr>
        <p:spPr>
          <a:xfrm>
            <a:off x="883184" y="1638495"/>
            <a:ext cx="40242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CLASS</a:t>
            </a:r>
            <a:br>
              <a:rPr lang="vi-VN" dirty="0"/>
            </a:br>
            <a:r>
              <a:rPr lang="vi-VN" dirty="0"/>
              <a:t>DIAGRAM</a:t>
            </a:r>
            <a:endParaRPr dirty="0"/>
          </a:p>
        </p:txBody>
      </p:sp>
      <p:sp>
        <p:nvSpPr>
          <p:cNvPr id="1102" name="Google Shape;1102;p63"/>
          <p:cNvSpPr txBox="1">
            <a:spLocks noGrp="1"/>
          </p:cNvSpPr>
          <p:nvPr>
            <p:ph type="title" idx="2"/>
          </p:nvPr>
        </p:nvSpPr>
        <p:spPr>
          <a:xfrm>
            <a:off x="1200050" y="836925"/>
            <a:ext cx="1165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02</a:t>
            </a:r>
            <a:endParaRPr dirty="0"/>
          </a:p>
        </p:txBody>
      </p:sp>
      <p:sp>
        <p:nvSpPr>
          <p:cNvPr id="1104" name="Google Shape;1104;p63"/>
          <p:cNvSpPr/>
          <p:nvPr/>
        </p:nvSpPr>
        <p:spPr>
          <a:xfrm>
            <a:off x="-14474" y="4213555"/>
            <a:ext cx="9144000" cy="16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" name="Google Shape;1105;p63"/>
          <p:cNvGrpSpPr/>
          <p:nvPr/>
        </p:nvGrpSpPr>
        <p:grpSpPr>
          <a:xfrm>
            <a:off x="4586475" y="2921290"/>
            <a:ext cx="2002443" cy="1398947"/>
            <a:chOff x="5280100" y="3075360"/>
            <a:chExt cx="1720460" cy="1201948"/>
          </a:xfrm>
        </p:grpSpPr>
        <p:sp>
          <p:nvSpPr>
            <p:cNvPr id="1106" name="Google Shape;1106;p63"/>
            <p:cNvSpPr/>
            <p:nvPr/>
          </p:nvSpPr>
          <p:spPr>
            <a:xfrm>
              <a:off x="5280100" y="3075360"/>
              <a:ext cx="1720460" cy="1201948"/>
            </a:xfrm>
            <a:custGeom>
              <a:avLst/>
              <a:gdLst/>
              <a:ahLst/>
              <a:cxnLst/>
              <a:rect l="l" t="t" r="r" b="b"/>
              <a:pathLst>
                <a:path w="37169" h="25967" extrusionOk="0">
                  <a:moveTo>
                    <a:pt x="5797" y="0"/>
                  </a:moveTo>
                  <a:lnTo>
                    <a:pt x="5797" y="0"/>
                  </a:lnTo>
                  <a:cubicBezTo>
                    <a:pt x="5889" y="1071"/>
                    <a:pt x="5601" y="2155"/>
                    <a:pt x="5614" y="3225"/>
                  </a:cubicBezTo>
                  <a:cubicBezTo>
                    <a:pt x="5419" y="3212"/>
                    <a:pt x="5236" y="3212"/>
                    <a:pt x="5053" y="3199"/>
                  </a:cubicBezTo>
                  <a:cubicBezTo>
                    <a:pt x="4387" y="3695"/>
                    <a:pt x="3930" y="4296"/>
                    <a:pt x="3577" y="5053"/>
                  </a:cubicBezTo>
                  <a:cubicBezTo>
                    <a:pt x="3330" y="5575"/>
                    <a:pt x="2416" y="5483"/>
                    <a:pt x="1828" y="5549"/>
                  </a:cubicBezTo>
                  <a:cubicBezTo>
                    <a:pt x="1241" y="5601"/>
                    <a:pt x="667" y="5654"/>
                    <a:pt x="79" y="5718"/>
                  </a:cubicBezTo>
                  <a:cubicBezTo>
                    <a:pt x="0" y="6554"/>
                    <a:pt x="340" y="7403"/>
                    <a:pt x="1058" y="7847"/>
                  </a:cubicBezTo>
                  <a:cubicBezTo>
                    <a:pt x="1405" y="8071"/>
                    <a:pt x="1807" y="8134"/>
                    <a:pt x="2230" y="8134"/>
                  </a:cubicBezTo>
                  <a:cubicBezTo>
                    <a:pt x="2774" y="8134"/>
                    <a:pt x="3351" y="8029"/>
                    <a:pt x="3887" y="8029"/>
                  </a:cubicBezTo>
                  <a:cubicBezTo>
                    <a:pt x="3906" y="8029"/>
                    <a:pt x="3924" y="8029"/>
                    <a:pt x="3943" y="8030"/>
                  </a:cubicBezTo>
                  <a:cubicBezTo>
                    <a:pt x="5105" y="8030"/>
                    <a:pt x="5575" y="9648"/>
                    <a:pt x="6098" y="10693"/>
                  </a:cubicBezTo>
                  <a:cubicBezTo>
                    <a:pt x="6646" y="11763"/>
                    <a:pt x="7246" y="12794"/>
                    <a:pt x="7899" y="13800"/>
                  </a:cubicBezTo>
                  <a:cubicBezTo>
                    <a:pt x="8630" y="14909"/>
                    <a:pt x="9518" y="16045"/>
                    <a:pt x="10810" y="16371"/>
                  </a:cubicBezTo>
                  <a:cubicBezTo>
                    <a:pt x="11071" y="17064"/>
                    <a:pt x="11163" y="17847"/>
                    <a:pt x="11293" y="18578"/>
                  </a:cubicBezTo>
                  <a:cubicBezTo>
                    <a:pt x="11436" y="19504"/>
                    <a:pt x="10575" y="20667"/>
                    <a:pt x="10615" y="21607"/>
                  </a:cubicBezTo>
                  <a:cubicBezTo>
                    <a:pt x="10653" y="22573"/>
                    <a:pt x="10301" y="23513"/>
                    <a:pt x="10066" y="24465"/>
                  </a:cubicBezTo>
                  <a:cubicBezTo>
                    <a:pt x="9648" y="24622"/>
                    <a:pt x="9257" y="24805"/>
                    <a:pt x="8839" y="24975"/>
                  </a:cubicBezTo>
                  <a:cubicBezTo>
                    <a:pt x="8799" y="25379"/>
                    <a:pt x="9100" y="25810"/>
                    <a:pt x="9504" y="25901"/>
                  </a:cubicBezTo>
                  <a:cubicBezTo>
                    <a:pt x="9610" y="25928"/>
                    <a:pt x="9717" y="25939"/>
                    <a:pt x="9824" y="25939"/>
                  </a:cubicBezTo>
                  <a:cubicBezTo>
                    <a:pt x="10128" y="25939"/>
                    <a:pt x="10436" y="25856"/>
                    <a:pt x="10745" y="25836"/>
                  </a:cubicBezTo>
                  <a:cubicBezTo>
                    <a:pt x="11789" y="24426"/>
                    <a:pt x="12063" y="22611"/>
                    <a:pt x="12846" y="21045"/>
                  </a:cubicBezTo>
                  <a:cubicBezTo>
                    <a:pt x="13356" y="20026"/>
                    <a:pt x="14061" y="19100"/>
                    <a:pt x="14531" y="18082"/>
                  </a:cubicBezTo>
                  <a:cubicBezTo>
                    <a:pt x="14857" y="18735"/>
                    <a:pt x="15170" y="19413"/>
                    <a:pt x="15445" y="20092"/>
                  </a:cubicBezTo>
                  <a:cubicBezTo>
                    <a:pt x="15863" y="21137"/>
                    <a:pt x="16423" y="22103"/>
                    <a:pt x="16959" y="23095"/>
                  </a:cubicBezTo>
                  <a:cubicBezTo>
                    <a:pt x="17076" y="23316"/>
                    <a:pt x="16893" y="23669"/>
                    <a:pt x="16893" y="23930"/>
                  </a:cubicBezTo>
                  <a:cubicBezTo>
                    <a:pt x="16539" y="23960"/>
                    <a:pt x="16184" y="23991"/>
                    <a:pt x="15830" y="23991"/>
                  </a:cubicBezTo>
                  <a:cubicBezTo>
                    <a:pt x="15728" y="23991"/>
                    <a:pt x="15625" y="23988"/>
                    <a:pt x="15523" y="23983"/>
                  </a:cubicBezTo>
                  <a:lnTo>
                    <a:pt x="15523" y="23983"/>
                  </a:lnTo>
                  <a:cubicBezTo>
                    <a:pt x="15510" y="24374"/>
                    <a:pt x="15718" y="24752"/>
                    <a:pt x="16071" y="24935"/>
                  </a:cubicBezTo>
                  <a:lnTo>
                    <a:pt x="17311" y="24949"/>
                  </a:lnTo>
                  <a:cubicBezTo>
                    <a:pt x="17612" y="24165"/>
                    <a:pt x="17951" y="23382"/>
                    <a:pt x="18251" y="22599"/>
                  </a:cubicBezTo>
                  <a:cubicBezTo>
                    <a:pt x="17899" y="21697"/>
                    <a:pt x="17481" y="20758"/>
                    <a:pt x="17011" y="19909"/>
                  </a:cubicBezTo>
                  <a:cubicBezTo>
                    <a:pt x="16541" y="19087"/>
                    <a:pt x="16972" y="18003"/>
                    <a:pt x="16893" y="17050"/>
                  </a:cubicBezTo>
                  <a:cubicBezTo>
                    <a:pt x="16893" y="17011"/>
                    <a:pt x="16881" y="16972"/>
                    <a:pt x="16881" y="16933"/>
                  </a:cubicBezTo>
                  <a:cubicBezTo>
                    <a:pt x="18591" y="16737"/>
                    <a:pt x="20275" y="16397"/>
                    <a:pt x="21933" y="15967"/>
                  </a:cubicBezTo>
                  <a:cubicBezTo>
                    <a:pt x="22025" y="16463"/>
                    <a:pt x="22507" y="16972"/>
                    <a:pt x="22899" y="17311"/>
                  </a:cubicBezTo>
                  <a:cubicBezTo>
                    <a:pt x="23278" y="17650"/>
                    <a:pt x="23734" y="17899"/>
                    <a:pt x="24204" y="18108"/>
                  </a:cubicBezTo>
                  <a:cubicBezTo>
                    <a:pt x="24883" y="18434"/>
                    <a:pt x="25602" y="18708"/>
                    <a:pt x="26333" y="18930"/>
                  </a:cubicBezTo>
                  <a:cubicBezTo>
                    <a:pt x="26110" y="20888"/>
                    <a:pt x="25314" y="22782"/>
                    <a:pt x="25249" y="24752"/>
                  </a:cubicBezTo>
                  <a:cubicBezTo>
                    <a:pt x="24752" y="24870"/>
                    <a:pt x="24139" y="25027"/>
                    <a:pt x="23643" y="25144"/>
                  </a:cubicBezTo>
                  <a:cubicBezTo>
                    <a:pt x="23669" y="25471"/>
                    <a:pt x="23839" y="25771"/>
                    <a:pt x="24100" y="25967"/>
                  </a:cubicBezTo>
                  <a:lnTo>
                    <a:pt x="25471" y="25967"/>
                  </a:lnTo>
                  <a:cubicBezTo>
                    <a:pt x="26646" y="24061"/>
                    <a:pt x="27612" y="22141"/>
                    <a:pt x="28526" y="20092"/>
                  </a:cubicBezTo>
                  <a:cubicBezTo>
                    <a:pt x="28735" y="19635"/>
                    <a:pt x="28930" y="19139"/>
                    <a:pt x="28865" y="18643"/>
                  </a:cubicBezTo>
                  <a:cubicBezTo>
                    <a:pt x="28839" y="18434"/>
                    <a:pt x="28773" y="18251"/>
                    <a:pt x="28669" y="18082"/>
                  </a:cubicBezTo>
                  <a:lnTo>
                    <a:pt x="28669" y="18082"/>
                  </a:lnTo>
                  <a:cubicBezTo>
                    <a:pt x="28773" y="18134"/>
                    <a:pt x="28878" y="18186"/>
                    <a:pt x="28970" y="18251"/>
                  </a:cubicBezTo>
                  <a:cubicBezTo>
                    <a:pt x="29322" y="18447"/>
                    <a:pt x="29635" y="18799"/>
                    <a:pt x="29570" y="19191"/>
                  </a:cubicBezTo>
                  <a:cubicBezTo>
                    <a:pt x="29348" y="20705"/>
                    <a:pt x="29139" y="22246"/>
                    <a:pt x="29061" y="23774"/>
                  </a:cubicBezTo>
                  <a:cubicBezTo>
                    <a:pt x="28999" y="23758"/>
                    <a:pt x="28936" y="23750"/>
                    <a:pt x="28875" y="23750"/>
                  </a:cubicBezTo>
                  <a:cubicBezTo>
                    <a:pt x="28481" y="23750"/>
                    <a:pt x="28110" y="24059"/>
                    <a:pt x="28042" y="24465"/>
                  </a:cubicBezTo>
                  <a:cubicBezTo>
                    <a:pt x="28451" y="24540"/>
                    <a:pt x="28886" y="24573"/>
                    <a:pt x="29313" y="24573"/>
                  </a:cubicBezTo>
                  <a:cubicBezTo>
                    <a:pt x="29555" y="24573"/>
                    <a:pt x="29795" y="24562"/>
                    <a:pt x="30027" y="24543"/>
                  </a:cubicBezTo>
                  <a:cubicBezTo>
                    <a:pt x="30797" y="22155"/>
                    <a:pt x="31294" y="19675"/>
                    <a:pt x="31515" y="17168"/>
                  </a:cubicBezTo>
                  <a:cubicBezTo>
                    <a:pt x="31541" y="16919"/>
                    <a:pt x="31489" y="16620"/>
                    <a:pt x="31410" y="16385"/>
                  </a:cubicBezTo>
                  <a:cubicBezTo>
                    <a:pt x="31071" y="16241"/>
                    <a:pt x="30719" y="16071"/>
                    <a:pt x="30484" y="15797"/>
                  </a:cubicBezTo>
                  <a:cubicBezTo>
                    <a:pt x="30301" y="15601"/>
                    <a:pt x="30197" y="15353"/>
                    <a:pt x="30092" y="15105"/>
                  </a:cubicBezTo>
                  <a:cubicBezTo>
                    <a:pt x="29988" y="14870"/>
                    <a:pt x="29884" y="14635"/>
                    <a:pt x="29792" y="14387"/>
                  </a:cubicBezTo>
                  <a:cubicBezTo>
                    <a:pt x="29844" y="14308"/>
                    <a:pt x="29910" y="14218"/>
                    <a:pt x="29974" y="14126"/>
                  </a:cubicBezTo>
                  <a:cubicBezTo>
                    <a:pt x="30732" y="13017"/>
                    <a:pt x="31032" y="11619"/>
                    <a:pt x="30836" y="10288"/>
                  </a:cubicBezTo>
                  <a:lnTo>
                    <a:pt x="30836" y="10288"/>
                  </a:lnTo>
                  <a:cubicBezTo>
                    <a:pt x="30888" y="10301"/>
                    <a:pt x="30954" y="10327"/>
                    <a:pt x="31006" y="10366"/>
                  </a:cubicBezTo>
                  <a:cubicBezTo>
                    <a:pt x="31241" y="10496"/>
                    <a:pt x="31384" y="10745"/>
                    <a:pt x="31515" y="10980"/>
                  </a:cubicBezTo>
                  <a:cubicBezTo>
                    <a:pt x="32886" y="13447"/>
                    <a:pt x="34061" y="16058"/>
                    <a:pt x="34923" y="18747"/>
                  </a:cubicBezTo>
                  <a:cubicBezTo>
                    <a:pt x="36750" y="16972"/>
                    <a:pt x="37168" y="13995"/>
                    <a:pt x="36124" y="11671"/>
                  </a:cubicBezTo>
                  <a:cubicBezTo>
                    <a:pt x="35066" y="9348"/>
                    <a:pt x="32716" y="7742"/>
                    <a:pt x="30197" y="7337"/>
                  </a:cubicBezTo>
                  <a:cubicBezTo>
                    <a:pt x="29829" y="7281"/>
                    <a:pt x="29456" y="7249"/>
                    <a:pt x="29083" y="7249"/>
                  </a:cubicBezTo>
                  <a:cubicBezTo>
                    <a:pt x="28676" y="7249"/>
                    <a:pt x="28269" y="7288"/>
                    <a:pt x="27873" y="7377"/>
                  </a:cubicBezTo>
                  <a:cubicBezTo>
                    <a:pt x="27403" y="7481"/>
                    <a:pt x="26946" y="7650"/>
                    <a:pt x="26489" y="7795"/>
                  </a:cubicBezTo>
                  <a:cubicBezTo>
                    <a:pt x="26241" y="7873"/>
                    <a:pt x="25993" y="7938"/>
                    <a:pt x="25745" y="7990"/>
                  </a:cubicBezTo>
                  <a:cubicBezTo>
                    <a:pt x="23656" y="7859"/>
                    <a:pt x="21528" y="7912"/>
                    <a:pt x="19452" y="7716"/>
                  </a:cubicBezTo>
                  <a:cubicBezTo>
                    <a:pt x="16959" y="7481"/>
                    <a:pt x="14453" y="7168"/>
                    <a:pt x="11972" y="6815"/>
                  </a:cubicBezTo>
                  <a:cubicBezTo>
                    <a:pt x="11228" y="5549"/>
                    <a:pt x="10641" y="3591"/>
                    <a:pt x="9231" y="3382"/>
                  </a:cubicBezTo>
                  <a:cubicBezTo>
                    <a:pt x="9178" y="2481"/>
                    <a:pt x="8878" y="1580"/>
                    <a:pt x="8369" y="849"/>
                  </a:cubicBezTo>
                  <a:cubicBezTo>
                    <a:pt x="8160" y="1659"/>
                    <a:pt x="8004" y="2481"/>
                    <a:pt x="7912" y="3316"/>
                  </a:cubicBezTo>
                  <a:cubicBezTo>
                    <a:pt x="7742" y="3304"/>
                    <a:pt x="7560" y="3304"/>
                    <a:pt x="7389" y="3290"/>
                  </a:cubicBezTo>
                  <a:cubicBezTo>
                    <a:pt x="7194" y="2103"/>
                    <a:pt x="6489" y="1006"/>
                    <a:pt x="57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63"/>
            <p:cNvSpPr/>
            <p:nvPr/>
          </p:nvSpPr>
          <p:spPr>
            <a:xfrm>
              <a:off x="5503112" y="3464496"/>
              <a:ext cx="283418" cy="388630"/>
            </a:xfrm>
            <a:custGeom>
              <a:avLst/>
              <a:gdLst/>
              <a:ahLst/>
              <a:cxnLst/>
              <a:rect l="l" t="t" r="r" b="b"/>
              <a:pathLst>
                <a:path w="6123" h="8396" extrusionOk="0">
                  <a:moveTo>
                    <a:pt x="0" y="1"/>
                  </a:moveTo>
                  <a:lnTo>
                    <a:pt x="0" y="1"/>
                  </a:lnTo>
                  <a:cubicBezTo>
                    <a:pt x="575" y="536"/>
                    <a:pt x="914" y="1555"/>
                    <a:pt x="1280" y="2286"/>
                  </a:cubicBezTo>
                  <a:cubicBezTo>
                    <a:pt x="1828" y="3356"/>
                    <a:pt x="2428" y="4387"/>
                    <a:pt x="3081" y="5393"/>
                  </a:cubicBezTo>
                  <a:cubicBezTo>
                    <a:pt x="3812" y="6502"/>
                    <a:pt x="4700" y="7638"/>
                    <a:pt x="5992" y="7964"/>
                  </a:cubicBezTo>
                  <a:cubicBezTo>
                    <a:pt x="6044" y="8108"/>
                    <a:pt x="6084" y="8251"/>
                    <a:pt x="6122" y="8395"/>
                  </a:cubicBezTo>
                  <a:cubicBezTo>
                    <a:pt x="6110" y="7572"/>
                    <a:pt x="6018" y="6646"/>
                    <a:pt x="5365" y="6163"/>
                  </a:cubicBezTo>
                  <a:lnTo>
                    <a:pt x="5365" y="6163"/>
                  </a:lnTo>
                  <a:cubicBezTo>
                    <a:pt x="5390" y="6166"/>
                    <a:pt x="5416" y="6167"/>
                    <a:pt x="5442" y="6167"/>
                  </a:cubicBezTo>
                  <a:cubicBezTo>
                    <a:pt x="5524" y="6167"/>
                    <a:pt x="5609" y="6150"/>
                    <a:pt x="5679" y="6110"/>
                  </a:cubicBezTo>
                  <a:cubicBezTo>
                    <a:pt x="5496" y="5823"/>
                    <a:pt x="5431" y="5419"/>
                    <a:pt x="5144" y="5236"/>
                  </a:cubicBezTo>
                  <a:cubicBezTo>
                    <a:pt x="4530" y="4844"/>
                    <a:pt x="4099" y="4204"/>
                    <a:pt x="3955" y="3499"/>
                  </a:cubicBezTo>
                  <a:cubicBezTo>
                    <a:pt x="4190" y="3461"/>
                    <a:pt x="4425" y="3421"/>
                    <a:pt x="4648" y="3382"/>
                  </a:cubicBezTo>
                  <a:cubicBezTo>
                    <a:pt x="3799" y="3003"/>
                    <a:pt x="3029" y="2429"/>
                    <a:pt x="2402" y="1737"/>
                  </a:cubicBezTo>
                  <a:cubicBezTo>
                    <a:pt x="2561" y="1687"/>
                    <a:pt x="2725" y="1664"/>
                    <a:pt x="2892" y="1664"/>
                  </a:cubicBezTo>
                  <a:cubicBezTo>
                    <a:pt x="2985" y="1664"/>
                    <a:pt x="3078" y="1671"/>
                    <a:pt x="3172" y="1685"/>
                  </a:cubicBezTo>
                  <a:cubicBezTo>
                    <a:pt x="2101" y="1149"/>
                    <a:pt x="1045" y="589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3"/>
            <p:cNvSpPr/>
            <p:nvPr/>
          </p:nvSpPr>
          <p:spPr>
            <a:xfrm>
              <a:off x="5282507" y="3333966"/>
              <a:ext cx="67719" cy="42353"/>
            </a:xfrm>
            <a:custGeom>
              <a:avLst/>
              <a:gdLst/>
              <a:ahLst/>
              <a:cxnLst/>
              <a:rect l="l" t="t" r="r" b="b"/>
              <a:pathLst>
                <a:path w="1463" h="915" extrusionOk="0">
                  <a:moveTo>
                    <a:pt x="1306" y="1"/>
                  </a:moveTo>
                  <a:cubicBezTo>
                    <a:pt x="888" y="40"/>
                    <a:pt x="458" y="93"/>
                    <a:pt x="27" y="131"/>
                  </a:cubicBezTo>
                  <a:cubicBezTo>
                    <a:pt x="1" y="392"/>
                    <a:pt x="27" y="653"/>
                    <a:pt x="79" y="915"/>
                  </a:cubicBezTo>
                  <a:lnTo>
                    <a:pt x="1372" y="680"/>
                  </a:lnTo>
                  <a:cubicBezTo>
                    <a:pt x="1398" y="680"/>
                    <a:pt x="1424" y="667"/>
                    <a:pt x="1450" y="641"/>
                  </a:cubicBezTo>
                  <a:cubicBezTo>
                    <a:pt x="1463" y="615"/>
                    <a:pt x="1463" y="575"/>
                    <a:pt x="1450" y="549"/>
                  </a:cubicBezTo>
                  <a:cubicBezTo>
                    <a:pt x="1398" y="366"/>
                    <a:pt x="1358" y="184"/>
                    <a:pt x="1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63"/>
            <p:cNvSpPr/>
            <p:nvPr/>
          </p:nvSpPr>
          <p:spPr>
            <a:xfrm>
              <a:off x="5970196" y="3798320"/>
              <a:ext cx="557163" cy="271152"/>
            </a:xfrm>
            <a:custGeom>
              <a:avLst/>
              <a:gdLst/>
              <a:ahLst/>
              <a:cxnLst/>
              <a:rect l="l" t="t" r="r" b="b"/>
              <a:pathLst>
                <a:path w="12037" h="5858" extrusionOk="0">
                  <a:moveTo>
                    <a:pt x="7449" y="1"/>
                  </a:moveTo>
                  <a:cubicBezTo>
                    <a:pt x="7337" y="1"/>
                    <a:pt x="7225" y="5"/>
                    <a:pt x="7116" y="8"/>
                  </a:cubicBezTo>
                  <a:cubicBezTo>
                    <a:pt x="5823" y="47"/>
                    <a:pt x="4543" y="99"/>
                    <a:pt x="3264" y="152"/>
                  </a:cubicBezTo>
                  <a:cubicBezTo>
                    <a:pt x="2637" y="178"/>
                    <a:pt x="2011" y="204"/>
                    <a:pt x="1410" y="374"/>
                  </a:cubicBezTo>
                  <a:cubicBezTo>
                    <a:pt x="862" y="531"/>
                    <a:pt x="118" y="1001"/>
                    <a:pt x="0" y="1445"/>
                  </a:cubicBezTo>
                  <a:cubicBezTo>
                    <a:pt x="2376" y="1379"/>
                    <a:pt x="4740" y="948"/>
                    <a:pt x="7024" y="348"/>
                  </a:cubicBezTo>
                  <a:cubicBezTo>
                    <a:pt x="7116" y="844"/>
                    <a:pt x="7598" y="1353"/>
                    <a:pt x="7990" y="1692"/>
                  </a:cubicBezTo>
                  <a:cubicBezTo>
                    <a:pt x="8369" y="2031"/>
                    <a:pt x="8825" y="2280"/>
                    <a:pt x="9295" y="2489"/>
                  </a:cubicBezTo>
                  <a:cubicBezTo>
                    <a:pt x="9974" y="2815"/>
                    <a:pt x="10693" y="3089"/>
                    <a:pt x="11424" y="3311"/>
                  </a:cubicBezTo>
                  <a:cubicBezTo>
                    <a:pt x="11332" y="4172"/>
                    <a:pt x="11123" y="5008"/>
                    <a:pt x="10914" y="5857"/>
                  </a:cubicBezTo>
                  <a:cubicBezTo>
                    <a:pt x="11580" y="5321"/>
                    <a:pt x="12024" y="4512"/>
                    <a:pt x="12037" y="3664"/>
                  </a:cubicBezTo>
                  <a:cubicBezTo>
                    <a:pt x="12037" y="3351"/>
                    <a:pt x="11984" y="3037"/>
                    <a:pt x="11841" y="2763"/>
                  </a:cubicBezTo>
                  <a:cubicBezTo>
                    <a:pt x="11384" y="1875"/>
                    <a:pt x="10223" y="1680"/>
                    <a:pt x="9439" y="1065"/>
                  </a:cubicBezTo>
                  <a:cubicBezTo>
                    <a:pt x="9034" y="752"/>
                    <a:pt x="8721" y="322"/>
                    <a:pt x="8251" y="125"/>
                  </a:cubicBezTo>
                  <a:cubicBezTo>
                    <a:pt x="8001" y="24"/>
                    <a:pt x="7724" y="1"/>
                    <a:pt x="744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63"/>
            <p:cNvSpPr/>
            <p:nvPr/>
          </p:nvSpPr>
          <p:spPr>
            <a:xfrm>
              <a:off x="6704404" y="3551516"/>
              <a:ext cx="217598" cy="404321"/>
            </a:xfrm>
            <a:custGeom>
              <a:avLst/>
              <a:gdLst/>
              <a:ahLst/>
              <a:cxnLst/>
              <a:rect l="l" t="t" r="r" b="b"/>
              <a:pathLst>
                <a:path w="4701" h="8735" extrusionOk="0">
                  <a:moveTo>
                    <a:pt x="2559" y="1050"/>
                  </a:moveTo>
                  <a:lnTo>
                    <a:pt x="2559" y="1050"/>
                  </a:lnTo>
                  <a:cubicBezTo>
                    <a:pt x="2563" y="1053"/>
                    <a:pt x="2567" y="1056"/>
                    <a:pt x="2572" y="1058"/>
                  </a:cubicBezTo>
                  <a:cubicBezTo>
                    <a:pt x="2567" y="1055"/>
                    <a:pt x="2563" y="1052"/>
                    <a:pt x="2559" y="1050"/>
                  </a:cubicBezTo>
                  <a:close/>
                  <a:moveTo>
                    <a:pt x="39" y="1"/>
                  </a:moveTo>
                  <a:cubicBezTo>
                    <a:pt x="0" y="771"/>
                    <a:pt x="639" y="1868"/>
                    <a:pt x="862" y="2638"/>
                  </a:cubicBezTo>
                  <a:cubicBezTo>
                    <a:pt x="1136" y="3578"/>
                    <a:pt x="1344" y="4518"/>
                    <a:pt x="1501" y="5471"/>
                  </a:cubicBezTo>
                  <a:cubicBezTo>
                    <a:pt x="1658" y="5340"/>
                    <a:pt x="1750" y="5132"/>
                    <a:pt x="1710" y="4923"/>
                  </a:cubicBezTo>
                  <a:lnTo>
                    <a:pt x="1710" y="4923"/>
                  </a:lnTo>
                  <a:cubicBezTo>
                    <a:pt x="2011" y="5771"/>
                    <a:pt x="2298" y="6620"/>
                    <a:pt x="2585" y="7455"/>
                  </a:cubicBezTo>
                  <a:cubicBezTo>
                    <a:pt x="2716" y="7259"/>
                    <a:pt x="2859" y="7064"/>
                    <a:pt x="2989" y="6855"/>
                  </a:cubicBezTo>
                  <a:cubicBezTo>
                    <a:pt x="3290" y="7508"/>
                    <a:pt x="3630" y="8134"/>
                    <a:pt x="4034" y="8735"/>
                  </a:cubicBezTo>
                  <a:cubicBezTo>
                    <a:pt x="4243" y="8643"/>
                    <a:pt x="4335" y="8395"/>
                    <a:pt x="4387" y="8186"/>
                  </a:cubicBezTo>
                  <a:cubicBezTo>
                    <a:pt x="4700" y="6985"/>
                    <a:pt x="4517" y="5666"/>
                    <a:pt x="3903" y="4596"/>
                  </a:cubicBezTo>
                  <a:cubicBezTo>
                    <a:pt x="3982" y="4570"/>
                    <a:pt x="4073" y="4557"/>
                    <a:pt x="4164" y="4531"/>
                  </a:cubicBezTo>
                  <a:lnTo>
                    <a:pt x="2951" y="2455"/>
                  </a:lnTo>
                  <a:lnTo>
                    <a:pt x="2951" y="2455"/>
                  </a:lnTo>
                  <a:cubicBezTo>
                    <a:pt x="3068" y="2481"/>
                    <a:pt x="3198" y="2507"/>
                    <a:pt x="3316" y="2533"/>
                  </a:cubicBezTo>
                  <a:cubicBezTo>
                    <a:pt x="3042" y="2155"/>
                    <a:pt x="2768" y="1776"/>
                    <a:pt x="2493" y="1410"/>
                  </a:cubicBezTo>
                  <a:cubicBezTo>
                    <a:pt x="2441" y="1332"/>
                    <a:pt x="2389" y="1267"/>
                    <a:pt x="2402" y="1175"/>
                  </a:cubicBezTo>
                  <a:cubicBezTo>
                    <a:pt x="2402" y="1105"/>
                    <a:pt x="2466" y="1042"/>
                    <a:pt x="2524" y="1042"/>
                  </a:cubicBezTo>
                  <a:cubicBezTo>
                    <a:pt x="2536" y="1042"/>
                    <a:pt x="2548" y="1044"/>
                    <a:pt x="2559" y="1050"/>
                  </a:cubicBezTo>
                  <a:lnTo>
                    <a:pt x="2559" y="1050"/>
                  </a:lnTo>
                  <a:cubicBezTo>
                    <a:pt x="1843" y="582"/>
                    <a:pt x="909" y="14"/>
                    <a:pt x="3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3"/>
            <p:cNvSpPr/>
            <p:nvPr/>
          </p:nvSpPr>
          <p:spPr>
            <a:xfrm>
              <a:off x="5514545" y="3266294"/>
              <a:ext cx="40548" cy="40548"/>
            </a:xfrm>
            <a:custGeom>
              <a:avLst/>
              <a:gdLst/>
              <a:ahLst/>
              <a:cxnLst/>
              <a:rect l="l" t="t" r="r" b="b"/>
              <a:pathLst>
                <a:path w="876" h="876" extrusionOk="0">
                  <a:moveTo>
                    <a:pt x="445" y="1"/>
                  </a:moveTo>
                  <a:cubicBezTo>
                    <a:pt x="197" y="1"/>
                    <a:pt x="1" y="197"/>
                    <a:pt x="1" y="432"/>
                  </a:cubicBezTo>
                  <a:cubicBezTo>
                    <a:pt x="1" y="679"/>
                    <a:pt x="197" y="876"/>
                    <a:pt x="445" y="876"/>
                  </a:cubicBezTo>
                  <a:cubicBezTo>
                    <a:pt x="680" y="876"/>
                    <a:pt x="876" y="679"/>
                    <a:pt x="876" y="432"/>
                  </a:cubicBezTo>
                  <a:cubicBezTo>
                    <a:pt x="876" y="197"/>
                    <a:pt x="680" y="1"/>
                    <a:pt x="4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2" name="Google Shape;1112;p63"/>
          <p:cNvSpPr/>
          <p:nvPr/>
        </p:nvSpPr>
        <p:spPr>
          <a:xfrm>
            <a:off x="6517275" y="394275"/>
            <a:ext cx="246828" cy="290256"/>
          </a:xfrm>
          <a:custGeom>
            <a:avLst/>
            <a:gdLst/>
            <a:ahLst/>
            <a:cxnLst/>
            <a:rect l="l" t="t" r="r" b="b"/>
            <a:pathLst>
              <a:path w="4831" h="5681" extrusionOk="0">
                <a:moveTo>
                  <a:pt x="3891" y="5327"/>
                </a:moveTo>
                <a:lnTo>
                  <a:pt x="4609" y="5680"/>
                </a:lnTo>
                <a:lnTo>
                  <a:pt x="4831" y="5118"/>
                </a:lnTo>
                <a:lnTo>
                  <a:pt x="3800" y="4793"/>
                </a:lnTo>
                <a:lnTo>
                  <a:pt x="3107" y="4244"/>
                </a:lnTo>
                <a:cubicBezTo>
                  <a:pt x="3591" y="4048"/>
                  <a:pt x="3983" y="2260"/>
                  <a:pt x="3983" y="2260"/>
                </a:cubicBezTo>
                <a:lnTo>
                  <a:pt x="3147" y="2155"/>
                </a:lnTo>
                <a:cubicBezTo>
                  <a:pt x="3147" y="2155"/>
                  <a:pt x="4178" y="1959"/>
                  <a:pt x="4204" y="1698"/>
                </a:cubicBezTo>
                <a:cubicBezTo>
                  <a:pt x="4244" y="1450"/>
                  <a:pt x="3734" y="1"/>
                  <a:pt x="3734" y="1"/>
                </a:cubicBezTo>
                <a:cubicBezTo>
                  <a:pt x="3734" y="1"/>
                  <a:pt x="3199" y="1176"/>
                  <a:pt x="2899" y="1137"/>
                </a:cubicBezTo>
                <a:cubicBezTo>
                  <a:pt x="2599" y="1097"/>
                  <a:pt x="1358" y="3487"/>
                  <a:pt x="1358" y="3487"/>
                </a:cubicBezTo>
                <a:lnTo>
                  <a:pt x="0" y="3383"/>
                </a:lnTo>
                <a:cubicBezTo>
                  <a:pt x="641" y="4962"/>
                  <a:pt x="3891" y="5327"/>
                  <a:pt x="3891" y="53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3" name="Google Shape;1113;p63"/>
          <p:cNvGrpSpPr/>
          <p:nvPr/>
        </p:nvGrpSpPr>
        <p:grpSpPr>
          <a:xfrm>
            <a:off x="8267062" y="4480466"/>
            <a:ext cx="400229" cy="398318"/>
            <a:chOff x="8179375" y="4468950"/>
            <a:chExt cx="502800" cy="500400"/>
          </a:xfrm>
        </p:grpSpPr>
        <p:sp>
          <p:nvSpPr>
            <p:cNvPr id="1114" name="Google Shape;1114;p63"/>
            <p:cNvSpPr/>
            <p:nvPr/>
          </p:nvSpPr>
          <p:spPr>
            <a:xfrm>
              <a:off x="8179375" y="4468950"/>
              <a:ext cx="502800" cy="500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endParaRPr>
            </a:p>
          </p:txBody>
        </p:sp>
        <p:grpSp>
          <p:nvGrpSpPr>
            <p:cNvPr id="1115" name="Google Shape;1115;p63"/>
            <p:cNvGrpSpPr/>
            <p:nvPr/>
          </p:nvGrpSpPr>
          <p:grpSpPr>
            <a:xfrm>
              <a:off x="8289087" y="4569431"/>
              <a:ext cx="283367" cy="262108"/>
              <a:chOff x="8320913" y="4494850"/>
              <a:chExt cx="246900" cy="228357"/>
            </a:xfrm>
          </p:grpSpPr>
          <p:sp>
            <p:nvSpPr>
              <p:cNvPr id="1116" name="Google Shape;1116;p63"/>
              <p:cNvSpPr/>
              <p:nvPr/>
            </p:nvSpPr>
            <p:spPr>
              <a:xfrm>
                <a:off x="8348663" y="4604575"/>
                <a:ext cx="191400" cy="1185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63"/>
              <p:cNvSpPr/>
              <p:nvPr/>
            </p:nvSpPr>
            <p:spPr>
              <a:xfrm>
                <a:off x="8320913" y="4494850"/>
                <a:ext cx="246900" cy="118500"/>
              </a:xfrm>
              <a:prstGeom prst="triangle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63"/>
              <p:cNvSpPr/>
              <p:nvPr/>
            </p:nvSpPr>
            <p:spPr>
              <a:xfrm>
                <a:off x="8417219" y="4652407"/>
                <a:ext cx="54300" cy="70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19" name="Google Shape;1119;p63">
            <a:hlinkClick r:id="rId3" action="ppaction://hlinksldjump"/>
          </p:cNvPr>
          <p:cNvSpPr/>
          <p:nvPr/>
        </p:nvSpPr>
        <p:spPr>
          <a:xfrm>
            <a:off x="8267000" y="4480525"/>
            <a:ext cx="400200" cy="398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cience Subject for Elementary - 5th Grade: Ecosystems XL by Slidesgo">
  <a:themeElements>
    <a:clrScheme name="Simple Light">
      <a:dk1>
        <a:srgbClr val="1C4112"/>
      </a:dk1>
      <a:lt1>
        <a:srgbClr val="D4FBFF"/>
      </a:lt1>
      <a:dk2>
        <a:srgbClr val="149FB6"/>
      </a:dk2>
      <a:lt2>
        <a:srgbClr val="519F3A"/>
      </a:lt2>
      <a:accent1>
        <a:srgbClr val="86C63F"/>
      </a:accent1>
      <a:accent2>
        <a:srgbClr val="793C11"/>
      </a:accent2>
      <a:accent3>
        <a:srgbClr val="997B52"/>
      </a:accent3>
      <a:accent4>
        <a:srgbClr val="FFFFFF"/>
      </a:accent4>
      <a:accent5>
        <a:srgbClr val="CE6B25"/>
      </a:accent5>
      <a:accent6>
        <a:srgbClr val="FFD966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519</Words>
  <Application>Microsoft Office PowerPoint</Application>
  <PresentationFormat>On-screen Show (16:9)</PresentationFormat>
  <Paragraphs>85</Paragraphs>
  <Slides>23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Montserrat Black</vt:lpstr>
      <vt:lpstr>Roboto Condensed Light</vt:lpstr>
      <vt:lpstr>Montserrat Medium</vt:lpstr>
      <vt:lpstr>Asap</vt:lpstr>
      <vt:lpstr>Fredoka One</vt:lpstr>
      <vt:lpstr>Science Subject for Elementary - 5th Grade: Ecosystems XL by Slidesgo</vt:lpstr>
      <vt:lpstr>MÔ PHỎNG HỆ SINH THÁI ECOSYSTEM SIMULATOR</vt:lpstr>
      <vt:lpstr>NHÓM 2 – THÀNH VIÊN</vt:lpstr>
      <vt:lpstr>USE CASE DIAGRAM</vt:lpstr>
      <vt:lpstr>USE CASE DIAGRAM</vt:lpstr>
      <vt:lpstr>USE CASE DIAGRAM</vt:lpstr>
      <vt:lpstr>USE CASE DIAGRAM</vt:lpstr>
      <vt:lpstr>USE CASE DIAGRAM</vt:lpstr>
      <vt:lpstr>USE CASE DIAGRAM</vt:lpstr>
      <vt:lpstr>CLASS DIAGRAM</vt:lpstr>
      <vt:lpstr>GENERAL CLASS DIAGRAM</vt:lpstr>
      <vt:lpstr>CLASS DIAGRAM - PACKAGES</vt:lpstr>
      <vt:lpstr>CLASS DIAGRAM - MODEL</vt:lpstr>
      <vt:lpstr>CLASS DIAGRAM - UTILITIES</vt:lpstr>
      <vt:lpstr>CLASS DIAGRAM - CONTROLLER</vt:lpstr>
      <vt:lpstr>CLASS DIAGRAM - MAIN</vt:lpstr>
      <vt:lpstr>3. KỸ THUẬT OOP</vt:lpstr>
      <vt:lpstr>TÍNH ĐÓNG GÓI</vt:lpstr>
      <vt:lpstr>PowerPoint Presentation</vt:lpstr>
      <vt:lpstr>TÍNH KẾ THỪA</vt:lpstr>
      <vt:lpstr>PowerPoint Presentation</vt:lpstr>
      <vt:lpstr>4. DEMO VIDEO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PC</dc:creator>
  <cp:lastModifiedBy>Le Viet Anh 20225689</cp:lastModifiedBy>
  <cp:revision>1</cp:revision>
  <dcterms:modified xsi:type="dcterms:W3CDTF">2024-12-25T16:33:50Z</dcterms:modified>
</cp:coreProperties>
</file>